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305" r:id="rId5"/>
    <p:sldId id="306" r:id="rId6"/>
    <p:sldId id="311" r:id="rId7"/>
    <p:sldId id="320" r:id="rId8"/>
    <p:sldId id="313" r:id="rId9"/>
    <p:sldId id="317" r:id="rId10"/>
    <p:sldId id="318" r:id="rId11"/>
    <p:sldId id="321" r:id="rId12"/>
    <p:sldId id="322" r:id="rId13"/>
    <p:sldId id="323" r:id="rId14"/>
    <p:sldId id="324" r:id="rId15"/>
    <p:sldId id="325" r:id="rId16"/>
    <p:sldId id="319" r:id="rId17"/>
    <p:sldId id="326" r:id="rId18"/>
    <p:sldId id="327" r:id="rId19"/>
    <p:sldId id="329" r:id="rId20"/>
    <p:sldId id="330" r:id="rId21"/>
    <p:sldId id="331" r:id="rId22"/>
    <p:sldId id="332" r:id="rId23"/>
    <p:sldId id="333" r:id="rId24"/>
    <p:sldId id="335" r:id="rId25"/>
    <p:sldId id="336" r:id="rId26"/>
    <p:sldId id="337" r:id="rId27"/>
    <p:sldId id="338" r:id="rId28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 &amp; Agenda" id="{16BF7023-9037-034D-8CD6-0CC1868A810F}">
          <p14:sldIdLst>
            <p14:sldId id="305"/>
            <p14:sldId id="306"/>
            <p14:sldId id="311"/>
            <p14:sldId id="320"/>
          </p14:sldIdLst>
        </p14:section>
        <p14:section name="Programmierparadigmen" id="{A107AFD6-FC6A-684D-8E43-2CA9D886FF4D}">
          <p14:sldIdLst>
            <p14:sldId id="313"/>
            <p14:sldId id="317"/>
            <p14:sldId id="318"/>
          </p14:sldIdLst>
        </p14:section>
        <p14:section name="Objekt und Klasse" id="{A90DC2AB-9B64-2C4E-8C5D-E2116DDAE7A9}">
          <p14:sldIdLst>
            <p14:sldId id="321"/>
            <p14:sldId id="322"/>
            <p14:sldId id="323"/>
            <p14:sldId id="324"/>
            <p14:sldId id="325"/>
            <p14:sldId id="319"/>
          </p14:sldIdLst>
        </p14:section>
        <p14:section name="Klassen &amp; Objekte in Java" id="{F53D01DB-D690-CA47-B6C1-344B48389016}">
          <p14:sldIdLst>
            <p14:sldId id="326"/>
            <p14:sldId id="327"/>
            <p14:sldId id="329"/>
            <p14:sldId id="330"/>
          </p14:sldIdLst>
        </p14:section>
        <p14:section name="Variable &amp; Objekte" id="{935679AB-1EC5-EE42-ACD1-C26152E8E1C4}">
          <p14:sldIdLst>
            <p14:sldId id="331"/>
            <p14:sldId id="332"/>
            <p14:sldId id="333"/>
            <p14:sldId id="335"/>
            <p14:sldId id="336"/>
            <p14:sldId id="33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81D"/>
    <a:srgbClr val="E63A1E"/>
    <a:srgbClr val="D95E35"/>
    <a:srgbClr val="E86A61"/>
    <a:srgbClr val="61717E"/>
    <a:srgbClr val="687FA2"/>
    <a:srgbClr val="66687F"/>
    <a:srgbClr val="6B7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76C423-ECBA-6041-9402-07F9E1267020}" v="187" dt="2019-09-02T14:07:49.5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 autoAdjust="0"/>
    <p:restoredTop sz="85986"/>
  </p:normalViewPr>
  <p:slideViewPr>
    <p:cSldViewPr>
      <p:cViewPr varScale="1">
        <p:scale>
          <a:sx n="109" d="100"/>
          <a:sy n="109" d="100"/>
        </p:scale>
        <p:origin x="2032" y="192"/>
      </p:cViewPr>
      <p:guideLst>
        <p:guide orient="horz" pos="2160"/>
        <p:guide pos="2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9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CHINGER Reinhold" userId="c224a8df-2f97-4b73-b765-a2a845517bc1" providerId="ADAL" clId="{F376C423-ECBA-6041-9402-07F9E1267020}"/>
    <pc:docChg chg="undo custSel addSld delSld modSld sldOrd delSection modSection">
      <pc:chgData name="BUCHINGER Reinhold" userId="c224a8df-2f97-4b73-b765-a2a845517bc1" providerId="ADAL" clId="{F376C423-ECBA-6041-9402-07F9E1267020}" dt="2019-09-04T16:10:39.950" v="3724" actId="20577"/>
      <pc:docMkLst>
        <pc:docMk/>
      </pc:docMkLst>
      <pc:sldChg chg="addSp delSp modSp modNotesTx">
        <pc:chgData name="BUCHINGER Reinhold" userId="c224a8df-2f97-4b73-b765-a2a845517bc1" providerId="ADAL" clId="{F376C423-ECBA-6041-9402-07F9E1267020}" dt="2019-09-02T10:47:48.273" v="183" actId="1035"/>
        <pc:sldMkLst>
          <pc:docMk/>
          <pc:sldMk cId="86230161" sldId="305"/>
        </pc:sldMkLst>
        <pc:spChg chg="del mod">
          <ac:chgData name="BUCHINGER Reinhold" userId="c224a8df-2f97-4b73-b765-a2a845517bc1" providerId="ADAL" clId="{F376C423-ECBA-6041-9402-07F9E1267020}" dt="2019-09-02T10:44:30.572" v="80" actId="478"/>
          <ac:spMkLst>
            <pc:docMk/>
            <pc:sldMk cId="86230161" sldId="305"/>
            <ac:spMk id="4" creationId="{6ECF2BF2-D424-4D29-A0C7-B046B89E8073}"/>
          </ac:spMkLst>
        </pc:spChg>
        <pc:spChg chg="del mod">
          <ac:chgData name="BUCHINGER Reinhold" userId="c224a8df-2f97-4b73-b765-a2a845517bc1" providerId="ADAL" clId="{F376C423-ECBA-6041-9402-07F9E1267020}" dt="2019-09-02T10:44:14.793" v="75" actId="478"/>
          <ac:spMkLst>
            <pc:docMk/>
            <pc:sldMk cId="86230161" sldId="305"/>
            <ac:spMk id="5" creationId="{5EB67ABA-7D06-40CB-9D40-9D9235B35D34}"/>
          </ac:spMkLst>
        </pc:spChg>
        <pc:spChg chg="add del mod">
          <ac:chgData name="BUCHINGER Reinhold" userId="c224a8df-2f97-4b73-b765-a2a845517bc1" providerId="ADAL" clId="{F376C423-ECBA-6041-9402-07F9E1267020}" dt="2019-09-02T10:44:17.995" v="76" actId="478"/>
          <ac:spMkLst>
            <pc:docMk/>
            <pc:sldMk cId="86230161" sldId="305"/>
            <ac:spMk id="7" creationId="{B8EE854B-5CAD-0147-8BF4-D10AD163C91B}"/>
          </ac:spMkLst>
        </pc:spChg>
        <pc:spChg chg="add del mod">
          <ac:chgData name="BUCHINGER Reinhold" userId="c224a8df-2f97-4b73-b765-a2a845517bc1" providerId="ADAL" clId="{F376C423-ECBA-6041-9402-07F9E1267020}" dt="2019-09-02T10:45:58.323" v="94"/>
          <ac:spMkLst>
            <pc:docMk/>
            <pc:sldMk cId="86230161" sldId="305"/>
            <ac:spMk id="8" creationId="{CDC9B1F1-964A-DB40-83B6-C3D461226AAF}"/>
          </ac:spMkLst>
        </pc:spChg>
        <pc:spChg chg="add mod">
          <ac:chgData name="BUCHINGER Reinhold" userId="c224a8df-2f97-4b73-b765-a2a845517bc1" providerId="ADAL" clId="{F376C423-ECBA-6041-9402-07F9E1267020}" dt="2019-09-02T10:47:38.198" v="178" actId="552"/>
          <ac:spMkLst>
            <pc:docMk/>
            <pc:sldMk cId="86230161" sldId="305"/>
            <ac:spMk id="9" creationId="{63EEF066-41AA-264E-B5DC-C6CED36067AC}"/>
          </ac:spMkLst>
        </pc:spChg>
        <pc:spChg chg="add mod">
          <ac:chgData name="BUCHINGER Reinhold" userId="c224a8df-2f97-4b73-b765-a2a845517bc1" providerId="ADAL" clId="{F376C423-ECBA-6041-9402-07F9E1267020}" dt="2019-09-02T10:47:48.273" v="183" actId="1035"/>
          <ac:spMkLst>
            <pc:docMk/>
            <pc:sldMk cId="86230161" sldId="305"/>
            <ac:spMk id="10" creationId="{1D2A08B9-4BF7-3945-A9A0-0A9C636AFDE6}"/>
          </ac:spMkLst>
        </pc:spChg>
        <pc:picChg chg="add del mod">
          <ac:chgData name="BUCHINGER Reinhold" userId="c224a8df-2f97-4b73-b765-a2a845517bc1" providerId="ADAL" clId="{F376C423-ECBA-6041-9402-07F9E1267020}" dt="2019-09-02T10:45:47.461" v="91" actId="478"/>
          <ac:picMkLst>
            <pc:docMk/>
            <pc:sldMk cId="86230161" sldId="305"/>
            <ac:picMk id="2" creationId="{D3F0C2AD-8313-014B-8A24-B73BC7B5D96B}"/>
          </ac:picMkLst>
        </pc:picChg>
      </pc:sldChg>
      <pc:sldChg chg="modSp">
        <pc:chgData name="BUCHINGER Reinhold" userId="c224a8df-2f97-4b73-b765-a2a845517bc1" providerId="ADAL" clId="{F376C423-ECBA-6041-9402-07F9E1267020}" dt="2019-09-02T10:43:02.648" v="62" actId="20577"/>
        <pc:sldMkLst>
          <pc:docMk/>
          <pc:sldMk cId="2891282289" sldId="306"/>
        </pc:sldMkLst>
        <pc:spChg chg="mod">
          <ac:chgData name="BUCHINGER Reinhold" userId="c224a8df-2f97-4b73-b765-a2a845517bc1" providerId="ADAL" clId="{F376C423-ECBA-6041-9402-07F9E1267020}" dt="2019-09-02T10:40:47.296" v="17" actId="20577"/>
          <ac:spMkLst>
            <pc:docMk/>
            <pc:sldMk cId="2891282289" sldId="306"/>
            <ac:spMk id="2" creationId="{5443427C-8CC7-4C28-A84A-293FB7E66764}"/>
          </ac:spMkLst>
        </pc:spChg>
        <pc:spChg chg="mod">
          <ac:chgData name="BUCHINGER Reinhold" userId="c224a8df-2f97-4b73-b765-a2a845517bc1" providerId="ADAL" clId="{F376C423-ECBA-6041-9402-07F9E1267020}" dt="2019-09-02T10:43:02.648" v="62" actId="20577"/>
          <ac:spMkLst>
            <pc:docMk/>
            <pc:sldMk cId="2891282289" sldId="306"/>
            <ac:spMk id="5" creationId="{00000000-0000-0000-0000-000000000000}"/>
          </ac:spMkLst>
        </pc:spChg>
      </pc:sldChg>
      <pc:sldChg chg="addSp delSp ord">
        <pc:chgData name="BUCHINGER Reinhold" userId="c224a8df-2f97-4b73-b765-a2a845517bc1" providerId="ADAL" clId="{F376C423-ECBA-6041-9402-07F9E1267020}" dt="2019-09-02T12:27:26.646" v="1144" actId="478"/>
        <pc:sldMkLst>
          <pc:docMk/>
          <pc:sldMk cId="705333440" sldId="311"/>
        </pc:sldMkLst>
        <pc:spChg chg="add del">
          <ac:chgData name="BUCHINGER Reinhold" userId="c224a8df-2f97-4b73-b765-a2a845517bc1" providerId="ADAL" clId="{F376C423-ECBA-6041-9402-07F9E1267020}" dt="2019-09-02T12:27:26.646" v="1144" actId="478"/>
          <ac:spMkLst>
            <pc:docMk/>
            <pc:sldMk cId="705333440" sldId="311"/>
            <ac:spMk id="4" creationId="{AE549E7A-AADD-7542-843F-426015D3EEF3}"/>
          </ac:spMkLst>
        </pc:spChg>
      </pc:sldChg>
      <pc:sldChg chg="modSp ord">
        <pc:chgData name="BUCHINGER Reinhold" userId="c224a8df-2f97-4b73-b765-a2a845517bc1" providerId="ADAL" clId="{F376C423-ECBA-6041-9402-07F9E1267020}" dt="2019-09-02T12:25:42.976" v="1138"/>
        <pc:sldMkLst>
          <pc:docMk/>
          <pc:sldMk cId="3481426165" sldId="313"/>
        </pc:sldMkLst>
        <pc:spChg chg="mod">
          <ac:chgData name="BUCHINGER Reinhold" userId="c224a8df-2f97-4b73-b765-a2a845517bc1" providerId="ADAL" clId="{F376C423-ECBA-6041-9402-07F9E1267020}" dt="2019-09-02T12:19:29.193" v="1107" actId="255"/>
          <ac:spMkLst>
            <pc:docMk/>
            <pc:sldMk cId="3481426165" sldId="313"/>
            <ac:spMk id="3" creationId="{2BA8A197-6712-4048-84BE-E5446E6E9AB6}"/>
          </ac:spMkLst>
        </pc:spChg>
      </pc:sldChg>
      <pc:sldChg chg="addSp delSp modSp add ord">
        <pc:chgData name="BUCHINGER Reinhold" userId="c224a8df-2f97-4b73-b765-a2a845517bc1" providerId="ADAL" clId="{F376C423-ECBA-6041-9402-07F9E1267020}" dt="2019-09-02T12:25:42.976" v="1138"/>
        <pc:sldMkLst>
          <pc:docMk/>
          <pc:sldMk cId="3857017983" sldId="317"/>
        </pc:sldMkLst>
        <pc:spChg chg="mod">
          <ac:chgData name="BUCHINGER Reinhold" userId="c224a8df-2f97-4b73-b765-a2a845517bc1" providerId="ADAL" clId="{F376C423-ECBA-6041-9402-07F9E1267020}" dt="2019-09-02T12:00:09.282" v="305" actId="20577"/>
          <ac:spMkLst>
            <pc:docMk/>
            <pc:sldMk cId="3857017983" sldId="317"/>
            <ac:spMk id="2" creationId="{4925BE5E-5D72-2945-ABA6-A765F0EBC03E}"/>
          </ac:spMkLst>
        </pc:spChg>
        <pc:spChg chg="mod">
          <ac:chgData name="BUCHINGER Reinhold" userId="c224a8df-2f97-4b73-b765-a2a845517bc1" providerId="ADAL" clId="{F376C423-ECBA-6041-9402-07F9E1267020}" dt="2019-09-02T12:15:39.502" v="791" actId="20577"/>
          <ac:spMkLst>
            <pc:docMk/>
            <pc:sldMk cId="3857017983" sldId="317"/>
            <ac:spMk id="3" creationId="{A2D39204-D0E4-C545-956C-2E79C0352341}"/>
          </ac:spMkLst>
        </pc:spChg>
        <pc:graphicFrameChg chg="add del mod modGraphic">
          <ac:chgData name="BUCHINGER Reinhold" userId="c224a8df-2f97-4b73-b765-a2a845517bc1" providerId="ADAL" clId="{F376C423-ECBA-6041-9402-07F9E1267020}" dt="2019-09-02T12:07:46.109" v="392" actId="478"/>
          <ac:graphicFrameMkLst>
            <pc:docMk/>
            <pc:sldMk cId="3857017983" sldId="317"/>
            <ac:graphicFrameMk id="4" creationId="{1FDAFFB5-C6B8-B344-A564-FD0BCE3DD4B6}"/>
          </ac:graphicFrameMkLst>
        </pc:graphicFrameChg>
        <pc:graphicFrameChg chg="add mod modGraphic">
          <ac:chgData name="BUCHINGER Reinhold" userId="c224a8df-2f97-4b73-b765-a2a845517bc1" providerId="ADAL" clId="{F376C423-ECBA-6041-9402-07F9E1267020}" dt="2019-09-02T12:25:14.757" v="1136" actId="20577"/>
          <ac:graphicFrameMkLst>
            <pc:docMk/>
            <pc:sldMk cId="3857017983" sldId="317"/>
            <ac:graphicFrameMk id="5" creationId="{6A5A2257-2E03-8340-B7DC-A30EFF3C6775}"/>
          </ac:graphicFrameMkLst>
        </pc:graphicFrameChg>
      </pc:sldChg>
      <pc:sldChg chg="addSp modSp add ord modNotesTx">
        <pc:chgData name="BUCHINGER Reinhold" userId="c224a8df-2f97-4b73-b765-a2a845517bc1" providerId="ADAL" clId="{F376C423-ECBA-6041-9402-07F9E1267020}" dt="2019-09-02T13:29:45.199" v="2646" actId="20577"/>
        <pc:sldMkLst>
          <pc:docMk/>
          <pc:sldMk cId="2734292116" sldId="318"/>
        </pc:sldMkLst>
        <pc:spChg chg="mod">
          <ac:chgData name="BUCHINGER Reinhold" userId="c224a8df-2f97-4b73-b765-a2a845517bc1" providerId="ADAL" clId="{F376C423-ECBA-6041-9402-07F9E1267020}" dt="2019-09-02T12:16:31.813" v="820" actId="20577"/>
          <ac:spMkLst>
            <pc:docMk/>
            <pc:sldMk cId="2734292116" sldId="318"/>
            <ac:spMk id="2" creationId="{7EC421BC-6843-984A-93A9-5A68217EA1E0}"/>
          </ac:spMkLst>
        </pc:spChg>
        <pc:spChg chg="mod">
          <ac:chgData name="BUCHINGER Reinhold" userId="c224a8df-2f97-4b73-b765-a2a845517bc1" providerId="ADAL" clId="{F376C423-ECBA-6041-9402-07F9E1267020}" dt="2019-09-02T12:18:50.357" v="1083" actId="20577"/>
          <ac:spMkLst>
            <pc:docMk/>
            <pc:sldMk cId="2734292116" sldId="318"/>
            <ac:spMk id="3" creationId="{4CBFA525-45DD-5340-96C1-6FBDFFE50B83}"/>
          </ac:spMkLst>
        </pc:spChg>
        <pc:picChg chg="add mod">
          <ac:chgData name="BUCHINGER Reinhold" userId="c224a8df-2f97-4b73-b765-a2a845517bc1" providerId="ADAL" clId="{F376C423-ECBA-6041-9402-07F9E1267020}" dt="2019-09-02T12:18:59.983" v="1085" actId="1076"/>
          <ac:picMkLst>
            <pc:docMk/>
            <pc:sldMk cId="2734292116" sldId="318"/>
            <ac:picMk id="5" creationId="{0C62B0DA-0A65-1449-91FC-BCF7F9C03D2A}"/>
          </ac:picMkLst>
        </pc:picChg>
      </pc:sldChg>
      <pc:sldChg chg="addSp delSp modSp add ord">
        <pc:chgData name="BUCHINGER Reinhold" userId="c224a8df-2f97-4b73-b765-a2a845517bc1" providerId="ADAL" clId="{F376C423-ECBA-6041-9402-07F9E1267020}" dt="2019-09-02T13:28:55.565" v="2616"/>
        <pc:sldMkLst>
          <pc:docMk/>
          <pc:sldMk cId="2621098506" sldId="319"/>
        </pc:sldMkLst>
        <pc:spChg chg="mod">
          <ac:chgData name="BUCHINGER Reinhold" userId="c224a8df-2f97-4b73-b765-a2a845517bc1" providerId="ADAL" clId="{F376C423-ECBA-6041-9402-07F9E1267020}" dt="2019-09-02T13:13:02.100" v="2127" actId="20577"/>
          <ac:spMkLst>
            <pc:docMk/>
            <pc:sldMk cId="2621098506" sldId="319"/>
            <ac:spMk id="2" creationId="{3BC127F0-F732-B24D-83DE-6D66F08D2C74}"/>
          </ac:spMkLst>
        </pc:spChg>
        <pc:spChg chg="add del mod">
          <ac:chgData name="BUCHINGER Reinhold" userId="c224a8df-2f97-4b73-b765-a2a845517bc1" providerId="ADAL" clId="{F376C423-ECBA-6041-9402-07F9E1267020}" dt="2019-09-02T13:12:51.689" v="2125" actId="115"/>
          <ac:spMkLst>
            <pc:docMk/>
            <pc:sldMk cId="2621098506" sldId="319"/>
            <ac:spMk id="3" creationId="{607ACD32-F2C3-E449-9819-4363DF87BC50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5" creationId="{1D18EEB1-A49F-874E-A9F6-6D5C821F6577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6" creationId="{F66E0368-3ACD-0C4D-8EDC-B50EBCA863B7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7" creationId="{17A99D7A-6BC6-4340-A8CC-EF68BF58F14C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8" creationId="{CDA72D2B-EB2F-3048-82F9-19F91EFC6243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9" creationId="{7660E7F1-D591-1946-A084-4E27A16B0B88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0" creationId="{00EE6816-0E49-4747-B7A7-9A8363AB5076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1" creationId="{35DA8051-0FD6-E34F-BAC8-AC569BD1829C}"/>
          </ac:spMkLst>
        </pc:spChg>
        <pc:spChg chg="add del">
          <ac:chgData name="BUCHINGER Reinhold" userId="c224a8df-2f97-4b73-b765-a2a845517bc1" providerId="ADAL" clId="{F376C423-ECBA-6041-9402-07F9E1267020}" dt="2019-09-02T13:08:42.393" v="2013"/>
          <ac:spMkLst>
            <pc:docMk/>
            <pc:sldMk cId="2621098506" sldId="319"/>
            <ac:spMk id="12" creationId="{78569A47-98E7-9349-B4E4-8F88FD0BB2AB}"/>
          </ac:spMkLst>
        </pc:spChg>
        <pc:graphicFrameChg chg="add del mod">
          <ac:chgData name="BUCHINGER Reinhold" userId="c224a8df-2f97-4b73-b765-a2a845517bc1" providerId="ADAL" clId="{F376C423-ECBA-6041-9402-07F9E1267020}" dt="2019-09-02T13:08:42.393" v="2013"/>
          <ac:graphicFrameMkLst>
            <pc:docMk/>
            <pc:sldMk cId="2621098506" sldId="319"/>
            <ac:graphicFrameMk id="4" creationId="{5D77CF8C-B407-0248-B476-055F7E4ED202}"/>
          </ac:graphicFrameMkLst>
        </pc:graphicFrameChg>
      </pc:sldChg>
      <pc:sldChg chg="modSp add">
        <pc:chgData name="BUCHINGER Reinhold" userId="c224a8df-2f97-4b73-b765-a2a845517bc1" providerId="ADAL" clId="{F376C423-ECBA-6041-9402-07F9E1267020}" dt="2019-09-02T12:27:35.484" v="1151" actId="20577"/>
        <pc:sldMkLst>
          <pc:docMk/>
          <pc:sldMk cId="3935625405" sldId="320"/>
        </pc:sldMkLst>
        <pc:spChg chg="mod">
          <ac:chgData name="BUCHINGER Reinhold" userId="c224a8df-2f97-4b73-b765-a2a845517bc1" providerId="ADAL" clId="{F376C423-ECBA-6041-9402-07F9E1267020}" dt="2019-09-02T12:27:35.484" v="1151" actId="20577"/>
          <ac:spMkLst>
            <pc:docMk/>
            <pc:sldMk cId="3935625405" sldId="320"/>
            <ac:spMk id="2" creationId="{DE91EC08-FAD2-464C-AF2E-39CA774BE6B6}"/>
          </ac:spMkLst>
        </pc:spChg>
      </pc:sldChg>
      <pc:sldChg chg="modSp add">
        <pc:chgData name="BUCHINGER Reinhold" userId="c224a8df-2f97-4b73-b765-a2a845517bc1" providerId="ADAL" clId="{F376C423-ECBA-6041-9402-07F9E1267020}" dt="2019-09-02T12:28:53.586" v="1169" actId="20577"/>
        <pc:sldMkLst>
          <pc:docMk/>
          <pc:sldMk cId="2543905957" sldId="321"/>
        </pc:sldMkLst>
        <pc:spChg chg="mod">
          <ac:chgData name="BUCHINGER Reinhold" userId="c224a8df-2f97-4b73-b765-a2a845517bc1" providerId="ADAL" clId="{F376C423-ECBA-6041-9402-07F9E1267020}" dt="2019-09-02T12:28:53.586" v="1169" actId="20577"/>
          <ac:spMkLst>
            <pc:docMk/>
            <pc:sldMk cId="2543905957" sldId="321"/>
            <ac:spMk id="3" creationId="{2BA8A197-6712-4048-84BE-E5446E6E9AB6}"/>
          </ac:spMkLst>
        </pc:spChg>
      </pc:sldChg>
      <pc:sldChg chg="addSp delSp modSp add modNotesTx">
        <pc:chgData name="BUCHINGER Reinhold" userId="c224a8df-2f97-4b73-b765-a2a845517bc1" providerId="ADAL" clId="{F376C423-ECBA-6041-9402-07F9E1267020}" dt="2019-09-04T16:10:39.950" v="3724" actId="20577"/>
        <pc:sldMkLst>
          <pc:docMk/>
          <pc:sldMk cId="4021884210" sldId="322"/>
        </pc:sldMkLst>
        <pc:spChg chg="mod">
          <ac:chgData name="BUCHINGER Reinhold" userId="c224a8df-2f97-4b73-b765-a2a845517bc1" providerId="ADAL" clId="{F376C423-ECBA-6041-9402-07F9E1267020}" dt="2019-09-02T12:30:50.834" v="1209" actId="20577"/>
          <ac:spMkLst>
            <pc:docMk/>
            <pc:sldMk cId="4021884210" sldId="322"/>
            <ac:spMk id="2" creationId="{B53D2253-3E0B-494D-9ACB-587638D9EBD9}"/>
          </ac:spMkLst>
        </pc:spChg>
        <pc:spChg chg="mod">
          <ac:chgData name="BUCHINGER Reinhold" userId="c224a8df-2f97-4b73-b765-a2a845517bc1" providerId="ADAL" clId="{F376C423-ECBA-6041-9402-07F9E1267020}" dt="2019-09-02T12:33:39.025" v="1472" actId="20577"/>
          <ac:spMkLst>
            <pc:docMk/>
            <pc:sldMk cId="4021884210" sldId="322"/>
            <ac:spMk id="3" creationId="{CFC20603-9EDD-054C-938E-305165EC6CD4}"/>
          </ac:spMkLst>
        </pc:spChg>
        <pc:spChg chg="add mod">
          <ac:chgData name="BUCHINGER Reinhold" userId="c224a8df-2f97-4b73-b765-a2a845517bc1" providerId="ADAL" clId="{F376C423-ECBA-6041-9402-07F9E1267020}" dt="2019-09-02T12:54:49.951" v="1612" actId="1036"/>
          <ac:spMkLst>
            <pc:docMk/>
            <pc:sldMk cId="4021884210" sldId="322"/>
            <ac:spMk id="4" creationId="{1723BC3E-D21C-CA49-8304-44E9795FD49B}"/>
          </ac:spMkLst>
        </pc:spChg>
        <pc:spChg chg="add mod">
          <ac:chgData name="BUCHINGER Reinhold" userId="c224a8df-2f97-4b73-b765-a2a845517bc1" providerId="ADAL" clId="{F376C423-ECBA-6041-9402-07F9E1267020}" dt="2019-09-02T12:58:55.092" v="1886" actId="1036"/>
          <ac:spMkLst>
            <pc:docMk/>
            <pc:sldMk cId="4021884210" sldId="322"/>
            <ac:spMk id="5" creationId="{64B4DECE-883C-0F4D-84C0-162F39413D63}"/>
          </ac:spMkLst>
        </pc:spChg>
        <pc:spChg chg="add mod">
          <ac:chgData name="BUCHINGER Reinhold" userId="c224a8df-2f97-4b73-b765-a2a845517bc1" providerId="ADAL" clId="{F376C423-ECBA-6041-9402-07F9E1267020}" dt="2019-09-02T12:58:55.092" v="1886" actId="1036"/>
          <ac:spMkLst>
            <pc:docMk/>
            <pc:sldMk cId="4021884210" sldId="322"/>
            <ac:spMk id="6" creationId="{7EDC3FA3-0934-894E-A24D-6D3520782CF4}"/>
          </ac:spMkLst>
        </pc:spChg>
        <pc:spChg chg="add mod">
          <ac:chgData name="BUCHINGER Reinhold" userId="c224a8df-2f97-4b73-b765-a2a845517bc1" providerId="ADAL" clId="{F376C423-ECBA-6041-9402-07F9E1267020}" dt="2019-09-02T12:54:22.526" v="1604" actId="1037"/>
          <ac:spMkLst>
            <pc:docMk/>
            <pc:sldMk cId="4021884210" sldId="322"/>
            <ac:spMk id="13" creationId="{738F5DEA-4DB1-6D44-8465-F6005D70AD42}"/>
          </ac:spMkLst>
        </pc:spChg>
        <pc:spChg chg="add mod">
          <ac:chgData name="BUCHINGER Reinhold" userId="c224a8df-2f97-4b73-b765-a2a845517bc1" providerId="ADAL" clId="{F376C423-ECBA-6041-9402-07F9E1267020}" dt="2019-09-02T12:58:45.940" v="1885" actId="1035"/>
          <ac:spMkLst>
            <pc:docMk/>
            <pc:sldMk cId="4021884210" sldId="322"/>
            <ac:spMk id="14" creationId="{442F490C-3B01-244D-A4A5-AC7C2C85FAD1}"/>
          </ac:spMkLst>
        </pc:spChg>
        <pc:spChg chg="add mod">
          <ac:chgData name="BUCHINGER Reinhold" userId="c224a8df-2f97-4b73-b765-a2a845517bc1" providerId="ADAL" clId="{F376C423-ECBA-6041-9402-07F9E1267020}" dt="2019-09-04T16:10:39.950" v="3724" actId="20577"/>
          <ac:spMkLst>
            <pc:docMk/>
            <pc:sldMk cId="4021884210" sldId="322"/>
            <ac:spMk id="15" creationId="{8BCE07B4-14A1-D247-8E91-B44664754805}"/>
          </ac:spMkLst>
        </pc:spChg>
        <pc:spChg chg="add mod">
          <ac:chgData name="BUCHINGER Reinhold" userId="c224a8df-2f97-4b73-b765-a2a845517bc1" providerId="ADAL" clId="{F376C423-ECBA-6041-9402-07F9E1267020}" dt="2019-09-02T12:58:37.066" v="1884" actId="1038"/>
          <ac:spMkLst>
            <pc:docMk/>
            <pc:sldMk cId="4021884210" sldId="322"/>
            <ac:spMk id="16" creationId="{DE66A949-FD57-2243-B057-03911D1EC81A}"/>
          </ac:spMkLst>
        </pc:spChg>
        <pc:picChg chg="add del mod">
          <ac:chgData name="BUCHINGER Reinhold" userId="c224a8df-2f97-4b73-b765-a2a845517bc1" providerId="ADAL" clId="{F376C423-ECBA-6041-9402-07F9E1267020}" dt="2019-09-02T12:40:15.711" v="1580"/>
          <ac:picMkLst>
            <pc:docMk/>
            <pc:sldMk cId="4021884210" sldId="322"/>
            <ac:picMk id="8" creationId="{0C79D91F-A4A6-E749-B38C-841526E97276}"/>
          </ac:picMkLst>
        </pc:picChg>
        <pc:picChg chg="add del mod">
          <ac:chgData name="BUCHINGER Reinhold" userId="c224a8df-2f97-4b73-b765-a2a845517bc1" providerId="ADAL" clId="{F376C423-ECBA-6041-9402-07F9E1267020}" dt="2019-09-02T12:40:26.553" v="1583" actId="478"/>
          <ac:picMkLst>
            <pc:docMk/>
            <pc:sldMk cId="4021884210" sldId="322"/>
            <ac:picMk id="10" creationId="{E12FCE78-363B-CB41-B7B4-6C628FBACA54}"/>
          </ac:picMkLst>
        </pc:picChg>
        <pc:picChg chg="add mod">
          <ac:chgData name="BUCHINGER Reinhold" userId="c224a8df-2f97-4b73-b765-a2a845517bc1" providerId="ADAL" clId="{F376C423-ECBA-6041-9402-07F9E1267020}" dt="2019-09-02T12:55:37.827" v="1639" actId="1035"/>
          <ac:picMkLst>
            <pc:docMk/>
            <pc:sldMk cId="4021884210" sldId="322"/>
            <ac:picMk id="12" creationId="{3BB12BC7-BE83-644F-B828-6D2DCE91ADC5}"/>
          </ac:picMkLst>
        </pc:picChg>
      </pc:sldChg>
      <pc:sldChg chg="addSp delSp modSp add">
        <pc:chgData name="BUCHINGER Reinhold" userId="c224a8df-2f97-4b73-b765-a2a845517bc1" providerId="ADAL" clId="{F376C423-ECBA-6041-9402-07F9E1267020}" dt="2019-09-02T13:03:34.745" v="2009" actId="1038"/>
        <pc:sldMkLst>
          <pc:docMk/>
          <pc:sldMk cId="604131152" sldId="323"/>
        </pc:sldMkLst>
        <pc:spChg chg="mod">
          <ac:chgData name="BUCHINGER Reinhold" userId="c224a8df-2f97-4b73-b765-a2a845517bc1" providerId="ADAL" clId="{F376C423-ECBA-6041-9402-07F9E1267020}" dt="2019-09-02T13:03:34.745" v="2009" actId="1038"/>
          <ac:spMkLst>
            <pc:docMk/>
            <pc:sldMk cId="604131152" sldId="323"/>
            <ac:spMk id="4" creationId="{1723BC3E-D21C-CA49-8304-44E9795FD49B}"/>
          </ac:spMkLst>
        </pc:spChg>
        <pc:spChg chg="mod">
          <ac:chgData name="BUCHINGER Reinhold" userId="c224a8df-2f97-4b73-b765-a2a845517bc1" providerId="ADAL" clId="{F376C423-ECBA-6041-9402-07F9E1267020}" dt="2019-09-02T13:00:16.826" v="1919" actId="12788"/>
          <ac:spMkLst>
            <pc:docMk/>
            <pc:sldMk cId="604131152" sldId="323"/>
            <ac:spMk id="5" creationId="{64B4DECE-883C-0F4D-84C0-162F39413D63}"/>
          </ac:spMkLst>
        </pc:spChg>
        <pc:spChg chg="mod">
          <ac:chgData name="BUCHINGER Reinhold" userId="c224a8df-2f97-4b73-b765-a2a845517bc1" providerId="ADAL" clId="{F376C423-ECBA-6041-9402-07F9E1267020}" dt="2019-09-02T13:00:58.518" v="1936" actId="1037"/>
          <ac:spMkLst>
            <pc:docMk/>
            <pc:sldMk cId="604131152" sldId="323"/>
            <ac:spMk id="6" creationId="{7EDC3FA3-0934-894E-A24D-6D3520782CF4}"/>
          </ac:spMkLst>
        </pc:spChg>
        <pc:spChg chg="add del mod">
          <ac:chgData name="BUCHINGER Reinhold" userId="c224a8df-2f97-4b73-b765-a2a845517bc1" providerId="ADAL" clId="{F376C423-ECBA-6041-9402-07F9E1267020}" dt="2019-09-02T12:59:36.079" v="1895" actId="478"/>
          <ac:spMkLst>
            <pc:docMk/>
            <pc:sldMk cId="604131152" sldId="323"/>
            <ac:spMk id="7" creationId="{5B9C7439-9CDF-AB44-8ECF-330EFA986C03}"/>
          </ac:spMkLst>
        </pc:spChg>
        <pc:spChg chg="del mod">
          <ac:chgData name="BUCHINGER Reinhold" userId="c224a8df-2f97-4b73-b765-a2a845517bc1" providerId="ADAL" clId="{F376C423-ECBA-6041-9402-07F9E1267020}" dt="2019-09-02T12:59:18.429" v="1889" actId="478"/>
          <ac:spMkLst>
            <pc:docMk/>
            <pc:sldMk cId="604131152" sldId="323"/>
            <ac:spMk id="14" creationId="{442F490C-3B01-244D-A4A5-AC7C2C85FAD1}"/>
          </ac:spMkLst>
        </pc:spChg>
        <pc:spChg chg="del">
          <ac:chgData name="BUCHINGER Reinhold" userId="c224a8df-2f97-4b73-b765-a2a845517bc1" providerId="ADAL" clId="{F376C423-ECBA-6041-9402-07F9E1267020}" dt="2019-09-02T12:59:21.516" v="1890" actId="478"/>
          <ac:spMkLst>
            <pc:docMk/>
            <pc:sldMk cId="604131152" sldId="323"/>
            <ac:spMk id="15" creationId="{8BCE07B4-14A1-D247-8E91-B44664754805}"/>
          </ac:spMkLst>
        </pc:spChg>
        <pc:spChg chg="del">
          <ac:chgData name="BUCHINGER Reinhold" userId="c224a8df-2f97-4b73-b765-a2a845517bc1" providerId="ADAL" clId="{F376C423-ECBA-6041-9402-07F9E1267020}" dt="2019-09-02T12:59:24.766" v="1892" actId="478"/>
          <ac:spMkLst>
            <pc:docMk/>
            <pc:sldMk cId="604131152" sldId="323"/>
            <ac:spMk id="16" creationId="{DE66A949-FD57-2243-B057-03911D1EC81A}"/>
          </ac:spMkLst>
        </pc:spChg>
        <pc:spChg chg="add mod">
          <ac:chgData name="BUCHINGER Reinhold" userId="c224a8df-2f97-4b73-b765-a2a845517bc1" providerId="ADAL" clId="{F376C423-ECBA-6041-9402-07F9E1267020}" dt="2019-09-02T13:03:26.856" v="2002" actId="12789"/>
          <ac:spMkLst>
            <pc:docMk/>
            <pc:sldMk cId="604131152" sldId="323"/>
            <ac:spMk id="17" creationId="{3F09D771-4B3C-654C-90B6-6811D1F068D8}"/>
          </ac:spMkLst>
        </pc:spChg>
        <pc:spChg chg="add mod">
          <ac:chgData name="BUCHINGER Reinhold" userId="c224a8df-2f97-4b73-b765-a2a845517bc1" providerId="ADAL" clId="{F376C423-ECBA-6041-9402-07F9E1267020}" dt="2019-09-02T13:03:26.856" v="2002" actId="12789"/>
          <ac:spMkLst>
            <pc:docMk/>
            <pc:sldMk cId="604131152" sldId="323"/>
            <ac:spMk id="18" creationId="{0E1C3A09-0CA8-7D4D-AB1F-4F1D54932A73}"/>
          </ac:spMkLst>
        </pc:spChg>
        <pc:spChg chg="add mod">
          <ac:chgData name="BUCHINGER Reinhold" userId="c224a8df-2f97-4b73-b765-a2a845517bc1" providerId="ADAL" clId="{F376C423-ECBA-6041-9402-07F9E1267020}" dt="2019-09-02T13:03:34.745" v="2009" actId="1038"/>
          <ac:spMkLst>
            <pc:docMk/>
            <pc:sldMk cId="604131152" sldId="323"/>
            <ac:spMk id="21" creationId="{399CAFD9-835C-D64D-B88E-9EAB707DEB1C}"/>
          </ac:spMkLst>
        </pc:spChg>
        <pc:picChg chg="del">
          <ac:chgData name="BUCHINGER Reinhold" userId="c224a8df-2f97-4b73-b765-a2a845517bc1" providerId="ADAL" clId="{F376C423-ECBA-6041-9402-07F9E1267020}" dt="2019-09-02T12:59:22.698" v="1891" actId="478"/>
          <ac:picMkLst>
            <pc:docMk/>
            <pc:sldMk cId="604131152" sldId="323"/>
            <ac:picMk id="12" creationId="{3BB12BC7-BE83-644F-B828-6D2DCE91ADC5}"/>
          </ac:picMkLst>
        </pc:picChg>
        <pc:cxnChg chg="add del mod">
          <ac:chgData name="BUCHINGER Reinhold" userId="c224a8df-2f97-4b73-b765-a2a845517bc1" providerId="ADAL" clId="{F376C423-ECBA-6041-9402-07F9E1267020}" dt="2019-09-02T13:01:26.092" v="1940" actId="478"/>
          <ac:cxnSpMkLst>
            <pc:docMk/>
            <pc:sldMk cId="604131152" sldId="323"/>
            <ac:cxnSpMk id="9" creationId="{03267CBC-6A2B-D84A-A508-7E1237BA2F9D}"/>
          </ac:cxnSpMkLst>
        </pc:cxnChg>
        <pc:cxnChg chg="add mod">
          <ac:chgData name="BUCHINGER Reinhold" userId="c224a8df-2f97-4b73-b765-a2a845517bc1" providerId="ADAL" clId="{F376C423-ECBA-6041-9402-07F9E1267020}" dt="2019-09-02T13:02:28.745" v="1979" actId="554"/>
          <ac:cxnSpMkLst>
            <pc:docMk/>
            <pc:sldMk cId="604131152" sldId="323"/>
            <ac:cxnSpMk id="11" creationId="{65C138DD-9E68-D940-9222-659279705B28}"/>
          </ac:cxnSpMkLst>
        </pc:cxnChg>
        <pc:cxnChg chg="add mod">
          <ac:chgData name="BUCHINGER Reinhold" userId="c224a8df-2f97-4b73-b765-a2a845517bc1" providerId="ADAL" clId="{F376C423-ECBA-6041-9402-07F9E1267020}" dt="2019-09-02T13:02:28.745" v="1979" actId="554"/>
          <ac:cxnSpMkLst>
            <pc:docMk/>
            <pc:sldMk cId="604131152" sldId="323"/>
            <ac:cxnSpMk id="20" creationId="{C448732C-15FA-DA4C-A1E8-C01553633CD3}"/>
          </ac:cxnSpMkLst>
        </pc:cxnChg>
      </pc:sldChg>
      <pc:sldChg chg="addSp delSp modSp add">
        <pc:chgData name="BUCHINGER Reinhold" userId="c224a8df-2f97-4b73-b765-a2a845517bc1" providerId="ADAL" clId="{F376C423-ECBA-6041-9402-07F9E1267020}" dt="2019-09-04T16:10:25.499" v="3723" actId="20577"/>
        <pc:sldMkLst>
          <pc:docMk/>
          <pc:sldMk cId="2179273738" sldId="324"/>
        </pc:sldMkLst>
        <pc:spChg chg="mod">
          <ac:chgData name="BUCHINGER Reinhold" userId="c224a8df-2f97-4b73-b765-a2a845517bc1" providerId="ADAL" clId="{F376C423-ECBA-6041-9402-07F9E1267020}" dt="2019-09-02T13:14:15.952" v="2147" actId="20577"/>
          <ac:spMkLst>
            <pc:docMk/>
            <pc:sldMk cId="2179273738" sldId="324"/>
            <ac:spMk id="2" creationId="{CAF44F33-6A06-054F-94D1-B6B9401621AC}"/>
          </ac:spMkLst>
        </pc:spChg>
        <pc:spChg chg="mod">
          <ac:chgData name="BUCHINGER Reinhold" userId="c224a8df-2f97-4b73-b765-a2a845517bc1" providerId="ADAL" clId="{F376C423-ECBA-6041-9402-07F9E1267020}" dt="2019-09-02T13:16:43.167" v="2314" actId="20577"/>
          <ac:spMkLst>
            <pc:docMk/>
            <pc:sldMk cId="2179273738" sldId="324"/>
            <ac:spMk id="3" creationId="{D2BAE919-1314-9549-8A63-647EB7EC86DC}"/>
          </ac:spMkLst>
        </pc:spChg>
        <pc:spChg chg="add mod">
          <ac:chgData name="BUCHINGER Reinhold" userId="c224a8df-2f97-4b73-b765-a2a845517bc1" providerId="ADAL" clId="{F376C423-ECBA-6041-9402-07F9E1267020}" dt="2019-09-04T16:10:25.499" v="3723" actId="20577"/>
          <ac:spMkLst>
            <pc:docMk/>
            <pc:sldMk cId="2179273738" sldId="324"/>
            <ac:spMk id="4" creationId="{0E7EA31B-7223-F34C-AA19-C2FB53320584}"/>
          </ac:spMkLst>
        </pc:spChg>
        <pc:spChg chg="add del mod">
          <ac:chgData name="BUCHINGER Reinhold" userId="c224a8df-2f97-4b73-b765-a2a845517bc1" providerId="ADAL" clId="{F376C423-ECBA-6041-9402-07F9E1267020}" dt="2019-09-02T13:18:04.566" v="2386" actId="478"/>
          <ac:spMkLst>
            <pc:docMk/>
            <pc:sldMk cId="2179273738" sldId="324"/>
            <ac:spMk id="5" creationId="{4307EAD4-9A50-8143-80F9-18A6CC9DDC99}"/>
          </ac:spMkLst>
        </pc:spChg>
        <pc:spChg chg="add mod">
          <ac:chgData name="BUCHINGER Reinhold" userId="c224a8df-2f97-4b73-b765-a2a845517bc1" providerId="ADAL" clId="{F376C423-ECBA-6041-9402-07F9E1267020}" dt="2019-09-02T13:25:35.809" v="2555" actId="1076"/>
          <ac:spMkLst>
            <pc:docMk/>
            <pc:sldMk cId="2179273738" sldId="324"/>
            <ac:spMk id="6" creationId="{E440CCC5-CDD0-4442-B863-FBAF1BE59903}"/>
          </ac:spMkLst>
        </pc:spChg>
        <pc:spChg chg="add mod">
          <ac:chgData name="BUCHINGER Reinhold" userId="c224a8df-2f97-4b73-b765-a2a845517bc1" providerId="ADAL" clId="{F376C423-ECBA-6041-9402-07F9E1267020}" dt="2019-09-02T13:27:14.009" v="2590" actId="20577"/>
          <ac:spMkLst>
            <pc:docMk/>
            <pc:sldMk cId="2179273738" sldId="324"/>
            <ac:spMk id="10" creationId="{62A9CA41-D02E-FA4B-8E12-B951AFA2F4BA}"/>
          </ac:spMkLst>
        </pc:spChg>
        <pc:spChg chg="add mod">
          <ac:chgData name="BUCHINGER Reinhold" userId="c224a8df-2f97-4b73-b765-a2a845517bc1" providerId="ADAL" clId="{F376C423-ECBA-6041-9402-07F9E1267020}" dt="2019-09-02T13:27:34.786" v="2597" actId="1035"/>
          <ac:spMkLst>
            <pc:docMk/>
            <pc:sldMk cId="2179273738" sldId="324"/>
            <ac:spMk id="11" creationId="{90B56164-BF38-6849-B38F-58E8288A2741}"/>
          </ac:spMkLst>
        </pc:spChg>
        <pc:spChg chg="add mod">
          <ac:chgData name="BUCHINGER Reinhold" userId="c224a8df-2f97-4b73-b765-a2a845517bc1" providerId="ADAL" clId="{F376C423-ECBA-6041-9402-07F9E1267020}" dt="2019-09-02T13:27:21.086" v="2595" actId="20577"/>
          <ac:spMkLst>
            <pc:docMk/>
            <pc:sldMk cId="2179273738" sldId="324"/>
            <ac:spMk id="12" creationId="{23940012-4FBF-E54A-97E4-4D76105CD982}"/>
          </ac:spMkLst>
        </pc:spChg>
        <pc:spChg chg="add mod">
          <ac:chgData name="BUCHINGER Reinhold" userId="c224a8df-2f97-4b73-b765-a2a845517bc1" providerId="ADAL" clId="{F376C423-ECBA-6041-9402-07F9E1267020}" dt="2019-09-02T13:27:28.874" v="2596" actId="1035"/>
          <ac:spMkLst>
            <pc:docMk/>
            <pc:sldMk cId="2179273738" sldId="324"/>
            <ac:spMk id="13" creationId="{05575817-A851-CE4B-8993-5C2B8A35C755}"/>
          </ac:spMkLst>
        </pc:spChg>
        <pc:cxnChg chg="add mod">
          <ac:chgData name="BUCHINGER Reinhold" userId="c224a8df-2f97-4b73-b765-a2a845517bc1" providerId="ADAL" clId="{F376C423-ECBA-6041-9402-07F9E1267020}" dt="2019-09-02T13:26:22.845" v="2571" actId="1076"/>
          <ac:cxnSpMkLst>
            <pc:docMk/>
            <pc:sldMk cId="2179273738" sldId="324"/>
            <ac:cxnSpMk id="7" creationId="{070DBC03-D14B-164A-9314-0C1162BBF018}"/>
          </ac:cxnSpMkLst>
        </pc:cxnChg>
        <pc:cxnChg chg="add mod">
          <ac:chgData name="BUCHINGER Reinhold" userId="c224a8df-2f97-4b73-b765-a2a845517bc1" providerId="ADAL" clId="{F376C423-ECBA-6041-9402-07F9E1267020}" dt="2019-09-02T13:26:28.211" v="2573" actId="14100"/>
          <ac:cxnSpMkLst>
            <pc:docMk/>
            <pc:sldMk cId="2179273738" sldId="324"/>
            <ac:cxnSpMk id="14" creationId="{63A6632E-E452-E64C-BC4B-5B9F5A912A58}"/>
          </ac:cxnSpMkLst>
        </pc:cxnChg>
      </pc:sldChg>
      <pc:sldChg chg="addSp delSp modSp add modNotesTx">
        <pc:chgData name="BUCHINGER Reinhold" userId="c224a8df-2f97-4b73-b765-a2a845517bc1" providerId="ADAL" clId="{F376C423-ECBA-6041-9402-07F9E1267020}" dt="2019-09-02T13:29:29.512" v="2640" actId="20577"/>
        <pc:sldMkLst>
          <pc:docMk/>
          <pc:sldMk cId="875886568" sldId="325"/>
        </pc:sldMkLst>
        <pc:spChg chg="mod">
          <ac:chgData name="BUCHINGER Reinhold" userId="c224a8df-2f97-4b73-b765-a2a845517bc1" providerId="ADAL" clId="{F376C423-ECBA-6041-9402-07F9E1267020}" dt="2019-09-02T13:28:46.136" v="2615" actId="20577"/>
          <ac:spMkLst>
            <pc:docMk/>
            <pc:sldMk cId="875886568" sldId="325"/>
            <ac:spMk id="2" creationId="{4D6E6997-BCB2-B747-AF24-4AFB87E6E060}"/>
          </ac:spMkLst>
        </pc:spChg>
        <pc:spChg chg="del">
          <ac:chgData name="BUCHINGER Reinhold" userId="c224a8df-2f97-4b73-b765-a2a845517bc1" providerId="ADAL" clId="{F376C423-ECBA-6041-9402-07F9E1267020}" dt="2019-09-02T13:28:24.717" v="2599"/>
          <ac:spMkLst>
            <pc:docMk/>
            <pc:sldMk cId="875886568" sldId="325"/>
            <ac:spMk id="3" creationId="{55349C73-E3A0-C943-B149-110A08684498}"/>
          </ac:spMkLst>
        </pc:spChg>
        <pc:picChg chg="add mod">
          <ac:chgData name="BUCHINGER Reinhold" userId="c224a8df-2f97-4b73-b765-a2a845517bc1" providerId="ADAL" clId="{F376C423-ECBA-6041-9402-07F9E1267020}" dt="2019-09-02T13:28:32.479" v="2602" actId="1076"/>
          <ac:picMkLst>
            <pc:docMk/>
            <pc:sldMk cId="875886568" sldId="325"/>
            <ac:picMk id="5" creationId="{142D365C-12E5-FE45-91B1-582D29663BE2}"/>
          </ac:picMkLst>
        </pc:picChg>
      </pc:sldChg>
      <pc:sldChg chg="modSp add">
        <pc:chgData name="BUCHINGER Reinhold" userId="c224a8df-2f97-4b73-b765-a2a845517bc1" providerId="ADAL" clId="{F376C423-ECBA-6041-9402-07F9E1267020}" dt="2019-09-02T13:43:37.534" v="2936" actId="20577"/>
        <pc:sldMkLst>
          <pc:docMk/>
          <pc:sldMk cId="3823413045" sldId="326"/>
        </pc:sldMkLst>
        <pc:spChg chg="mod">
          <ac:chgData name="BUCHINGER Reinhold" userId="c224a8df-2f97-4b73-b765-a2a845517bc1" providerId="ADAL" clId="{F376C423-ECBA-6041-9402-07F9E1267020}" dt="2019-09-02T13:43:37.534" v="2936" actId="20577"/>
          <ac:spMkLst>
            <pc:docMk/>
            <pc:sldMk cId="3823413045" sldId="326"/>
            <ac:spMk id="3" creationId="{2BA8A197-6712-4048-84BE-E5446E6E9AB6}"/>
          </ac:spMkLst>
        </pc:spChg>
      </pc:sldChg>
      <pc:sldChg chg="addSp modSp add">
        <pc:chgData name="BUCHINGER Reinhold" userId="c224a8df-2f97-4b73-b765-a2a845517bc1" providerId="ADAL" clId="{F376C423-ECBA-6041-9402-07F9E1267020}" dt="2019-09-02T13:50:07.301" v="3006" actId="20577"/>
        <pc:sldMkLst>
          <pc:docMk/>
          <pc:sldMk cId="2197774646" sldId="327"/>
        </pc:sldMkLst>
        <pc:spChg chg="mod">
          <ac:chgData name="BUCHINGER Reinhold" userId="c224a8df-2f97-4b73-b765-a2a845517bc1" providerId="ADAL" clId="{F376C423-ECBA-6041-9402-07F9E1267020}" dt="2019-09-02T13:31:46.367" v="2703" actId="20577"/>
          <ac:spMkLst>
            <pc:docMk/>
            <pc:sldMk cId="2197774646" sldId="327"/>
            <ac:spMk id="2" creationId="{864E8E56-DD61-5149-82A5-967D5D7DC22B}"/>
          </ac:spMkLst>
        </pc:spChg>
        <pc:spChg chg="mod">
          <ac:chgData name="BUCHINGER Reinhold" userId="c224a8df-2f97-4b73-b765-a2a845517bc1" providerId="ADAL" clId="{F376C423-ECBA-6041-9402-07F9E1267020}" dt="2019-09-02T13:39:58.669" v="2846" actId="2711"/>
          <ac:spMkLst>
            <pc:docMk/>
            <pc:sldMk cId="2197774646" sldId="327"/>
            <ac:spMk id="3" creationId="{8FC15546-6E97-5346-9856-E6C546F3CE5E}"/>
          </ac:spMkLst>
        </pc:spChg>
        <pc:spChg chg="add mod">
          <ac:chgData name="BUCHINGER Reinhold" userId="c224a8df-2f97-4b73-b765-a2a845517bc1" providerId="ADAL" clId="{F376C423-ECBA-6041-9402-07F9E1267020}" dt="2019-09-02T13:50:07.301" v="3006" actId="20577"/>
          <ac:spMkLst>
            <pc:docMk/>
            <pc:sldMk cId="2197774646" sldId="327"/>
            <ac:spMk id="4" creationId="{6AACA29B-E729-8848-A338-C0D0ED51D114}"/>
          </ac:spMkLst>
        </pc:spChg>
      </pc:sldChg>
      <pc:sldChg chg="addSp delSp modSp add">
        <pc:chgData name="BUCHINGER Reinhold" userId="c224a8df-2f97-4b73-b765-a2a845517bc1" providerId="ADAL" clId="{F376C423-ECBA-6041-9402-07F9E1267020}" dt="2019-09-02T13:52:42.765" v="3087" actId="20577"/>
        <pc:sldMkLst>
          <pc:docMk/>
          <pc:sldMk cId="1960982234" sldId="329"/>
        </pc:sldMkLst>
        <pc:spChg chg="mod">
          <ac:chgData name="BUCHINGER Reinhold" userId="c224a8df-2f97-4b73-b765-a2a845517bc1" providerId="ADAL" clId="{F376C423-ECBA-6041-9402-07F9E1267020}" dt="2019-09-02T13:42:50.933" v="2915" actId="20577"/>
          <ac:spMkLst>
            <pc:docMk/>
            <pc:sldMk cId="1960982234" sldId="329"/>
            <ac:spMk id="2" creationId="{A72A9AB6-947F-8C4F-AA31-7EFB0F2A19FC}"/>
          </ac:spMkLst>
        </pc:spChg>
        <pc:spChg chg="mod">
          <ac:chgData name="BUCHINGER Reinhold" userId="c224a8df-2f97-4b73-b765-a2a845517bc1" providerId="ADAL" clId="{F376C423-ECBA-6041-9402-07F9E1267020}" dt="2019-09-02T13:46:23.086" v="2965" actId="5793"/>
          <ac:spMkLst>
            <pc:docMk/>
            <pc:sldMk cId="1960982234" sldId="329"/>
            <ac:spMk id="3" creationId="{DEC46EF6-7FC0-AF43-81C1-B51BAAA11914}"/>
          </ac:spMkLst>
        </pc:spChg>
        <pc:spChg chg="add del mod">
          <ac:chgData name="BUCHINGER Reinhold" userId="c224a8df-2f97-4b73-b765-a2a845517bc1" providerId="ADAL" clId="{F376C423-ECBA-6041-9402-07F9E1267020}" dt="2019-09-02T13:52:42.765" v="3087" actId="20577"/>
          <ac:spMkLst>
            <pc:docMk/>
            <pc:sldMk cId="1960982234" sldId="329"/>
            <ac:spMk id="4" creationId="{87C707B1-E4C9-EC4B-9238-4651361D30BA}"/>
          </ac:spMkLst>
        </pc:spChg>
      </pc:sldChg>
      <pc:sldChg chg="addSp modSp add">
        <pc:chgData name="BUCHINGER Reinhold" userId="c224a8df-2f97-4b73-b765-a2a845517bc1" providerId="ADAL" clId="{F376C423-ECBA-6041-9402-07F9E1267020}" dt="2019-09-02T13:56:37.478" v="3161" actId="1035"/>
        <pc:sldMkLst>
          <pc:docMk/>
          <pc:sldMk cId="588815919" sldId="330"/>
        </pc:sldMkLst>
        <pc:spChg chg="mod">
          <ac:chgData name="BUCHINGER Reinhold" userId="c224a8df-2f97-4b73-b765-a2a845517bc1" providerId="ADAL" clId="{F376C423-ECBA-6041-9402-07F9E1267020}" dt="2019-09-02T13:43:10.395" v="2935" actId="20577"/>
          <ac:spMkLst>
            <pc:docMk/>
            <pc:sldMk cId="588815919" sldId="330"/>
            <ac:spMk id="2" creationId="{B36BDE94-4689-DD45-B43E-1D26AC38B9AE}"/>
          </ac:spMkLst>
        </pc:spChg>
        <pc:spChg chg="mod">
          <ac:chgData name="BUCHINGER Reinhold" userId="c224a8df-2f97-4b73-b765-a2a845517bc1" providerId="ADAL" clId="{F376C423-ECBA-6041-9402-07F9E1267020}" dt="2019-09-02T13:56:33.216" v="3159" actId="1036"/>
          <ac:spMkLst>
            <pc:docMk/>
            <pc:sldMk cId="588815919" sldId="330"/>
            <ac:spMk id="3" creationId="{2763820D-6051-D244-9F16-686F2938FD8F}"/>
          </ac:spMkLst>
        </pc:spChg>
        <pc:spChg chg="add mod">
          <ac:chgData name="BUCHINGER Reinhold" userId="c224a8df-2f97-4b73-b765-a2a845517bc1" providerId="ADAL" clId="{F376C423-ECBA-6041-9402-07F9E1267020}" dt="2019-09-02T13:56:37.478" v="3161" actId="1035"/>
          <ac:spMkLst>
            <pc:docMk/>
            <pc:sldMk cId="588815919" sldId="330"/>
            <ac:spMk id="4" creationId="{986E2EC2-E543-A34C-ACD7-142321A6DF95}"/>
          </ac:spMkLst>
        </pc:spChg>
      </pc:sldChg>
      <pc:sldChg chg="modSp add">
        <pc:chgData name="BUCHINGER Reinhold" userId="c224a8df-2f97-4b73-b765-a2a845517bc1" providerId="ADAL" clId="{F376C423-ECBA-6041-9402-07F9E1267020}" dt="2019-09-02T13:57:14.507" v="3181" actId="20577"/>
        <pc:sldMkLst>
          <pc:docMk/>
          <pc:sldMk cId="2059362199" sldId="331"/>
        </pc:sldMkLst>
        <pc:spChg chg="mod">
          <ac:chgData name="BUCHINGER Reinhold" userId="c224a8df-2f97-4b73-b765-a2a845517bc1" providerId="ADAL" clId="{F376C423-ECBA-6041-9402-07F9E1267020}" dt="2019-09-02T13:57:14.507" v="3181" actId="20577"/>
          <ac:spMkLst>
            <pc:docMk/>
            <pc:sldMk cId="2059362199" sldId="331"/>
            <ac:spMk id="3" creationId="{2BA8A197-6712-4048-84BE-E5446E6E9AB6}"/>
          </ac:spMkLst>
        </pc:spChg>
      </pc:sldChg>
      <pc:sldChg chg="addSp delSp modSp add modNotesTx">
        <pc:chgData name="BUCHINGER Reinhold" userId="c224a8df-2f97-4b73-b765-a2a845517bc1" providerId="ADAL" clId="{F376C423-ECBA-6041-9402-07F9E1267020}" dt="2019-09-02T14:03:59.387" v="3499"/>
        <pc:sldMkLst>
          <pc:docMk/>
          <pc:sldMk cId="558621382" sldId="332"/>
        </pc:sldMkLst>
        <pc:spChg chg="mod">
          <ac:chgData name="BUCHINGER Reinhold" userId="c224a8df-2f97-4b73-b765-a2a845517bc1" providerId="ADAL" clId="{F376C423-ECBA-6041-9402-07F9E1267020}" dt="2019-09-02T13:58:26.130" v="3214" actId="20577"/>
          <ac:spMkLst>
            <pc:docMk/>
            <pc:sldMk cId="558621382" sldId="332"/>
            <ac:spMk id="2" creationId="{36B498DF-3B01-6A45-947A-4A36702D9479}"/>
          </ac:spMkLst>
        </pc:spChg>
        <pc:spChg chg="mod">
          <ac:chgData name="BUCHINGER Reinhold" userId="c224a8df-2f97-4b73-b765-a2a845517bc1" providerId="ADAL" clId="{F376C423-ECBA-6041-9402-07F9E1267020}" dt="2019-09-02T14:03:47.633" v="3494" actId="1035"/>
          <ac:spMkLst>
            <pc:docMk/>
            <pc:sldMk cId="558621382" sldId="332"/>
            <ac:spMk id="3" creationId="{C3266BD4-3FE8-FC47-9110-E541ED9B2C54}"/>
          </ac:spMkLst>
        </pc:spChg>
        <pc:spChg chg="add del mod">
          <ac:chgData name="BUCHINGER Reinhold" userId="c224a8df-2f97-4b73-b765-a2a845517bc1" providerId="ADAL" clId="{F376C423-ECBA-6041-9402-07F9E1267020}" dt="2019-09-02T14:03:59.387" v="3499"/>
          <ac:spMkLst>
            <pc:docMk/>
            <pc:sldMk cId="558621382" sldId="332"/>
            <ac:spMk id="4" creationId="{41C2E845-1EE4-7C44-845D-9B0C26C598DE}"/>
          </ac:spMkLst>
        </pc:spChg>
        <pc:spChg chg="add mod">
          <ac:chgData name="BUCHINGER Reinhold" userId="c224a8df-2f97-4b73-b765-a2a845517bc1" providerId="ADAL" clId="{F376C423-ECBA-6041-9402-07F9E1267020}" dt="2019-09-02T14:03:54.283" v="3497" actId="1035"/>
          <ac:spMkLst>
            <pc:docMk/>
            <pc:sldMk cId="558621382" sldId="332"/>
            <ac:spMk id="5" creationId="{C4084D9B-0E2A-1040-B2AE-9DEE2EC54473}"/>
          </ac:spMkLst>
        </pc:spChg>
      </pc:sldChg>
      <pc:sldChg chg="modSp add">
        <pc:chgData name="BUCHINGER Reinhold" userId="c224a8df-2f97-4b73-b765-a2a845517bc1" providerId="ADAL" clId="{F376C423-ECBA-6041-9402-07F9E1267020}" dt="2019-09-02T14:04:45.859" v="3527" actId="20577"/>
        <pc:sldMkLst>
          <pc:docMk/>
          <pc:sldMk cId="1812656036" sldId="333"/>
        </pc:sldMkLst>
        <pc:spChg chg="mod">
          <ac:chgData name="BUCHINGER Reinhold" userId="c224a8df-2f97-4b73-b765-a2a845517bc1" providerId="ADAL" clId="{F376C423-ECBA-6041-9402-07F9E1267020}" dt="2019-09-02T14:04:45.859" v="3527" actId="20577"/>
          <ac:spMkLst>
            <pc:docMk/>
            <pc:sldMk cId="1812656036" sldId="333"/>
            <ac:spMk id="2" creationId="{0601A4E0-6F52-E946-AA1C-2C0D5A3E1D6C}"/>
          </ac:spMkLst>
        </pc:spChg>
      </pc:sldChg>
      <pc:sldChg chg="modSp add">
        <pc:chgData name="BUCHINGER Reinhold" userId="c224a8df-2f97-4b73-b765-a2a845517bc1" providerId="ADAL" clId="{F376C423-ECBA-6041-9402-07F9E1267020}" dt="2019-09-02T14:06:44.135" v="3618" actId="20577"/>
        <pc:sldMkLst>
          <pc:docMk/>
          <pc:sldMk cId="227512334" sldId="334"/>
        </pc:sldMkLst>
        <pc:spChg chg="mod">
          <ac:chgData name="BUCHINGER Reinhold" userId="c224a8df-2f97-4b73-b765-a2a845517bc1" providerId="ADAL" clId="{F376C423-ECBA-6041-9402-07F9E1267020}" dt="2019-09-02T14:06:44.135" v="3618" actId="20577"/>
          <ac:spMkLst>
            <pc:docMk/>
            <pc:sldMk cId="227512334" sldId="334"/>
            <ac:spMk id="2" creationId="{A5A34553-1BA7-0443-8ED3-CFFBB6FE41F4}"/>
          </ac:spMkLst>
        </pc:spChg>
      </pc:sldChg>
      <pc:sldChg chg="modSp add">
        <pc:chgData name="BUCHINGER Reinhold" userId="c224a8df-2f97-4b73-b765-a2a845517bc1" providerId="ADAL" clId="{F376C423-ECBA-6041-9402-07F9E1267020}" dt="2019-09-02T14:07:05.223" v="3642" actId="20577"/>
        <pc:sldMkLst>
          <pc:docMk/>
          <pc:sldMk cId="1440153747" sldId="335"/>
        </pc:sldMkLst>
        <pc:spChg chg="mod">
          <ac:chgData name="BUCHINGER Reinhold" userId="c224a8df-2f97-4b73-b765-a2a845517bc1" providerId="ADAL" clId="{F376C423-ECBA-6041-9402-07F9E1267020}" dt="2019-09-02T14:07:05.223" v="3642" actId="20577"/>
          <ac:spMkLst>
            <pc:docMk/>
            <pc:sldMk cId="1440153747" sldId="335"/>
            <ac:spMk id="2" creationId="{87AF149B-C664-D640-B15B-298919675897}"/>
          </ac:spMkLst>
        </pc:spChg>
      </pc:sldChg>
      <pc:sldChg chg="modSp add">
        <pc:chgData name="BUCHINGER Reinhold" userId="c224a8df-2f97-4b73-b765-a2a845517bc1" providerId="ADAL" clId="{F376C423-ECBA-6041-9402-07F9E1267020}" dt="2019-09-02T14:07:25.669" v="3671" actId="20577"/>
        <pc:sldMkLst>
          <pc:docMk/>
          <pc:sldMk cId="3686335097" sldId="336"/>
        </pc:sldMkLst>
        <pc:spChg chg="mod">
          <ac:chgData name="BUCHINGER Reinhold" userId="c224a8df-2f97-4b73-b765-a2a845517bc1" providerId="ADAL" clId="{F376C423-ECBA-6041-9402-07F9E1267020}" dt="2019-09-02T14:07:25.669" v="3671" actId="20577"/>
          <ac:spMkLst>
            <pc:docMk/>
            <pc:sldMk cId="3686335097" sldId="336"/>
            <ac:spMk id="2" creationId="{76FA5D4C-9745-F544-8CFE-13F04359EC86}"/>
          </ac:spMkLst>
        </pc:spChg>
      </pc:sldChg>
      <pc:sldChg chg="modSp add">
        <pc:chgData name="BUCHINGER Reinhold" userId="c224a8df-2f97-4b73-b765-a2a845517bc1" providerId="ADAL" clId="{F376C423-ECBA-6041-9402-07F9E1267020}" dt="2019-09-02T14:07:45.111" v="3690" actId="20577"/>
        <pc:sldMkLst>
          <pc:docMk/>
          <pc:sldMk cId="597026373" sldId="337"/>
        </pc:sldMkLst>
        <pc:spChg chg="mod">
          <ac:chgData name="BUCHINGER Reinhold" userId="c224a8df-2f97-4b73-b765-a2a845517bc1" providerId="ADAL" clId="{F376C423-ECBA-6041-9402-07F9E1267020}" dt="2019-09-02T14:07:45.111" v="3690" actId="20577"/>
          <ac:spMkLst>
            <pc:docMk/>
            <pc:sldMk cId="597026373" sldId="337"/>
            <ac:spMk id="2" creationId="{1E5C5CF1-D0EF-1B48-88FE-6C9E684C92EF}"/>
          </ac:spMkLst>
        </pc:spChg>
      </pc:sldChg>
      <pc:sldChg chg="modSp add">
        <pc:chgData name="BUCHINGER Reinhold" userId="c224a8df-2f97-4b73-b765-a2a845517bc1" providerId="ADAL" clId="{F376C423-ECBA-6041-9402-07F9E1267020}" dt="2019-09-02T14:07:56.236" v="3718" actId="20577"/>
        <pc:sldMkLst>
          <pc:docMk/>
          <pc:sldMk cId="3442894691" sldId="338"/>
        </pc:sldMkLst>
        <pc:spChg chg="mod">
          <ac:chgData name="BUCHINGER Reinhold" userId="c224a8df-2f97-4b73-b765-a2a845517bc1" providerId="ADAL" clId="{F376C423-ECBA-6041-9402-07F9E1267020}" dt="2019-09-02T14:07:56.236" v="3718" actId="20577"/>
          <ac:spMkLst>
            <pc:docMk/>
            <pc:sldMk cId="3442894691" sldId="338"/>
            <ac:spMk id="2" creationId="{84BDB300-734D-EB4E-A6BD-E65BBB053F8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8F042FFB-A7EE-4C43-BBC1-290730BCAEE2}" type="datetimeFigureOut">
              <a:rPr lang="de-DE"/>
              <a:pPr>
                <a:defRPr/>
              </a:pPr>
              <a:t>02.06.22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628CDF83-0DFB-41D4-BC01-2AFF8CD6511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398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235ED-D37B-4D05-8FC0-A95349EF6938}" type="datetimeFigureOut">
              <a:rPr lang="de-AT" smtClean="0"/>
              <a:t>02.06.22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76874-912D-42A0-98B9-67FBD5D8754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5564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wp-content/uploads/2013/05/Transistor-Count-over-time.png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2019-09-02 (BUC): </a:t>
            </a:r>
            <a:r>
              <a:rPr lang="en-US" dirty="0" err="1"/>
              <a:t>initiale</a:t>
            </a:r>
            <a:r>
              <a:rPr lang="en-US" dirty="0"/>
              <a:t> Version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58975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Bild: Ferdinand Kasper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99398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15372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18093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"</a:t>
            </a:r>
            <a:r>
              <a:rPr lang="de-DE" dirty="0" err="1"/>
              <a:t>new</a:t>
            </a:r>
            <a:r>
              <a:rPr lang="de-DE" dirty="0"/>
              <a:t>" auch schon von </a:t>
            </a:r>
            <a:r>
              <a:rPr lang="de-DE" dirty="0" err="1"/>
              <a:t>arrays</a:t>
            </a:r>
            <a:r>
              <a:rPr lang="de-DE" dirty="0"/>
              <a:t> bekannt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11142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Bildquelle:</a:t>
            </a:r>
            <a:r>
              <a:rPr lang="de-DE" baseline="0" dirty="0"/>
              <a:t> https://</a:t>
            </a:r>
            <a:r>
              <a:rPr lang="de-DE" baseline="0" dirty="0" err="1"/>
              <a:t>giphy.com</a:t>
            </a:r>
            <a:r>
              <a:rPr lang="de-DE" baseline="0" dirty="0"/>
              <a:t>/</a:t>
            </a:r>
            <a:r>
              <a:rPr lang="de-DE" baseline="0" dirty="0" err="1"/>
              <a:t>gifs</a:t>
            </a:r>
            <a:r>
              <a:rPr lang="de-DE" baseline="0" dirty="0"/>
              <a:t>/get-yelp-eat24-oS8pRFxbD0d44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9141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60894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61413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Bild: </a:t>
            </a:r>
            <a:r>
              <a:rPr lang="de-AT" dirty="0"/>
              <a:t>Max Roser: </a:t>
            </a:r>
            <a:r>
              <a:rPr lang="de-AT" dirty="0" err="1"/>
              <a:t>Moore’s</a:t>
            </a:r>
            <a:r>
              <a:rPr lang="de-AT" dirty="0"/>
              <a:t> Law Transistor Count 1971-2016, </a:t>
            </a:r>
            <a:r>
              <a:rPr lang="de-AT" dirty="0">
                <a:hlinkClick r:id="rId3"/>
              </a:rPr>
              <a:t>https://ourworldindata.org/wp-content/uploads/2013/05/Transistor-Count-over-time.png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65312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45466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83322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2050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6874-912D-42A0-98B9-67FBD5D87544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95688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" y="0"/>
            <a:ext cx="1908175" cy="114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0"/>
            <a:ext cx="91678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325" y="188913"/>
            <a:ext cx="1903413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950" y="-100013"/>
            <a:ext cx="1511300" cy="1546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339752" y="5013176"/>
            <a:ext cx="6478541" cy="358535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400" b="1">
                <a:solidFill>
                  <a:srgbClr val="FF0000"/>
                </a:solidFill>
              </a:defRPr>
            </a:lvl1pPr>
          </a:lstStyle>
          <a:p>
            <a:pPr lvl="0"/>
            <a:r>
              <a:rPr lang="de-DE" altLang="de-DE" noProof="0" dirty="0"/>
              <a:t>Untertitel oder Name des/der Vortragenden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339752" y="4293096"/>
            <a:ext cx="6479418" cy="558006"/>
          </a:xfrm>
          <a:prstGeom prst="rect">
            <a:avLst/>
          </a:prstGeom>
        </p:spPr>
        <p:txBody>
          <a:bodyPr/>
          <a:lstStyle>
            <a:lvl1pPr algn="l">
              <a:defRPr sz="3800" b="1">
                <a:solidFill>
                  <a:srgbClr val="E63A1E"/>
                </a:solidFill>
              </a:defRPr>
            </a:lvl1pPr>
          </a:lstStyle>
          <a:p>
            <a:pPr lvl="0"/>
            <a:r>
              <a:rPr lang="de-DE" altLang="de-DE" noProof="0" dirty="0"/>
              <a:t>Präsentations-Titel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2C5A611B-4140-4F85-8A4D-BAA5E7583BE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2339752" y="5805488"/>
            <a:ext cx="4894262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9875" indent="-269875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4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1pPr>
            <a:lvl2pPr marL="446088" indent="-179388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2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2pPr>
            <a:lvl3pPr marL="625475" indent="-177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sz="2000"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3pPr>
            <a:lvl4pPr marL="804863" indent="-13176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anose="020F0502020204030204" pitchFamily="34" charset="0"/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4pPr>
            <a:lvl5pPr marL="984250" indent="-1666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rgbClr val="0D0D0D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Höhere Abteilung für Mechatronik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Höhere Abteilung für Informationstechnologie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altLang="de-DE" sz="1600" b="1" dirty="0">
                <a:solidFill>
                  <a:schemeClr val="bg1"/>
                </a:solidFill>
              </a:rPr>
              <a:t>Fachschule für Informationstechnik</a:t>
            </a:r>
            <a:endParaRPr lang="de-DE" alt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161049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476672"/>
            <a:ext cx="7886700" cy="8539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0238" y="1916832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0238" y="2740744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916832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2740744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891773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8475296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3311" y="620688"/>
            <a:ext cx="8289169" cy="6204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95936" y="1916832"/>
            <a:ext cx="4460793" cy="46836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05653200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0238" y="187325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82629861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1" y="620688"/>
            <a:ext cx="7329760" cy="57606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rgbClr val="E6381D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2600" y="1916832"/>
            <a:ext cx="8410575" cy="4382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735393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Allgem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33AEFE6-B173-48F0-9ED9-8C83838E95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20977">
            <a:off x="3231878" y="43253"/>
            <a:ext cx="4703609" cy="644299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1601505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Allgemein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Allgemein</a:t>
            </a:r>
            <a:endParaRPr lang="de-AT" sz="3600" dirty="0"/>
          </a:p>
        </p:txBody>
      </p:sp>
    </p:spTree>
    <p:extLst>
      <p:ext uri="{BB962C8B-B14F-4D97-AF65-F5344CB8AC3E}">
        <p14:creationId xmlns:p14="http://schemas.microsoft.com/office/powerpoint/2010/main" val="284945707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ischentitel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105BBC9-B72A-4EFD-BDDA-2CA3750CA8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8520" y="4797152"/>
            <a:ext cx="9144000" cy="2281632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825641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Mechatronik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ME</a:t>
            </a:r>
            <a:endParaRPr lang="de-AT" sz="3600" dirty="0"/>
          </a:p>
        </p:txBody>
      </p:sp>
    </p:spTree>
    <p:extLst>
      <p:ext uri="{BB962C8B-B14F-4D97-AF65-F5344CB8AC3E}">
        <p14:creationId xmlns:p14="http://schemas.microsoft.com/office/powerpoint/2010/main" val="197778047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897649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IT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IT</a:t>
            </a:r>
            <a:endParaRPr lang="de-AT" sz="36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AF1B544-D947-481E-B8DA-81FA2FB5AB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2536" y="5244969"/>
            <a:ext cx="9144000" cy="161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263327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F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C3209673-92BC-42C4-B0D0-7F863B3ACB0B}"/>
              </a:ext>
            </a:extLst>
          </p:cNvPr>
          <p:cNvSpPr/>
          <p:nvPr userDrawn="1"/>
        </p:nvSpPr>
        <p:spPr>
          <a:xfrm>
            <a:off x="683568" y="2564904"/>
            <a:ext cx="79208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AT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j-ea"/>
                <a:cs typeface="+mj-cs"/>
              </a:rPr>
              <a:t>Zwischentitel FS</a:t>
            </a:r>
          </a:p>
          <a:p>
            <a:r>
              <a:rPr kumimoji="0" lang="de-A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Subtitel</a:t>
            </a:r>
            <a:r>
              <a:rPr kumimoji="0" lang="de-AT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FS</a:t>
            </a:r>
            <a:endParaRPr lang="de-AT" sz="36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BB172B-0785-487B-BF86-DE0E9675A9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92080" y="4480668"/>
            <a:ext cx="3185589" cy="237993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B0A03E9-29E6-4516-A3E0-ACE9465960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1599" y="4480668"/>
            <a:ext cx="2756223" cy="236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74359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el und groß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0" y="548680"/>
            <a:ext cx="8410575" cy="711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29056D6-1373-4370-9956-DB8E1E4BC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1484784"/>
            <a:ext cx="7008779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15741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844824"/>
            <a:ext cx="7886700" cy="2717651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25317243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2600" y="476672"/>
            <a:ext cx="8410575" cy="711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2600" y="1773238"/>
            <a:ext cx="4129088" cy="4525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64088" y="1773238"/>
            <a:ext cx="4129087" cy="45259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840215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>
            <a:alpha val="9803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extplatzhalter 3"/>
          <p:cNvSpPr>
            <a:spLocks noGrp="1"/>
          </p:cNvSpPr>
          <p:nvPr>
            <p:ph type="body" idx="1"/>
          </p:nvPr>
        </p:nvSpPr>
        <p:spPr bwMode="auto">
          <a:xfrm>
            <a:off x="539750" y="1898650"/>
            <a:ext cx="8243888" cy="459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Mastertextformat bearbeien</a:t>
            </a:r>
          </a:p>
          <a:p>
            <a:pPr lvl="1"/>
            <a:r>
              <a:rPr lang="de-AT" altLang="de-DE"/>
              <a:t>Zweite Ebene</a:t>
            </a:r>
          </a:p>
          <a:p>
            <a:pPr lvl="2"/>
            <a:r>
              <a:rPr lang="de-AT" altLang="de-DE"/>
              <a:t>Dritte Ebene</a:t>
            </a:r>
          </a:p>
          <a:p>
            <a:pPr lvl="3"/>
            <a:r>
              <a:rPr lang="de-AT" altLang="de-DE"/>
              <a:t>Vierte Ebene</a:t>
            </a:r>
          </a:p>
          <a:p>
            <a:pPr lvl="4"/>
            <a:r>
              <a:rPr lang="de-AT" altLang="de-DE"/>
              <a:t>Fünfte Ebene</a:t>
            </a:r>
            <a:endParaRPr lang="de-DE" altLang="de-DE"/>
          </a:p>
        </p:txBody>
      </p:sp>
      <p:pic>
        <p:nvPicPr>
          <p:cNvPr id="1028" name="Bild 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650" y="160338"/>
            <a:ext cx="1244600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hteck 11"/>
          <p:cNvSpPr/>
          <p:nvPr userDrawn="1"/>
        </p:nvSpPr>
        <p:spPr>
          <a:xfrm>
            <a:off x="-7938" y="0"/>
            <a:ext cx="360363" cy="2160588"/>
          </a:xfrm>
          <a:prstGeom prst="rect">
            <a:avLst/>
          </a:prstGeom>
          <a:solidFill>
            <a:srgbClr val="E63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30" name="Titelplatzhalter 6"/>
          <p:cNvSpPr>
            <a:spLocks noGrp="1"/>
          </p:cNvSpPr>
          <p:nvPr>
            <p:ph type="title"/>
          </p:nvPr>
        </p:nvSpPr>
        <p:spPr bwMode="auto">
          <a:xfrm>
            <a:off x="539750" y="548680"/>
            <a:ext cx="7272610" cy="75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/>
              <a:t>Mastertitelformat bearbeiten</a:t>
            </a:r>
            <a:endParaRPr lang="de-DE" altLang="de-DE"/>
          </a:p>
        </p:txBody>
      </p:sp>
      <p:sp>
        <p:nvSpPr>
          <p:cNvPr id="14" name="Rechteck 13"/>
          <p:cNvSpPr/>
          <p:nvPr userDrawn="1"/>
        </p:nvSpPr>
        <p:spPr>
          <a:xfrm>
            <a:off x="8789988" y="4697413"/>
            <a:ext cx="360362" cy="2160587"/>
          </a:xfrm>
          <a:prstGeom prst="rect">
            <a:avLst/>
          </a:prstGeom>
          <a:solidFill>
            <a:srgbClr val="E63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8693150" y="6496050"/>
            <a:ext cx="558800" cy="25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fld id="{882E5071-1FE0-4B5A-94B7-5E6B3EC9DFE3}" type="slidenum">
              <a:rPr lang="en-GB" altLang="de-DE" sz="1400" smtClean="0">
                <a:solidFill>
                  <a:schemeClr val="bg1"/>
                </a:solidFill>
                <a:latin typeface="Trebuchet MS" charset="0"/>
              </a:rPr>
              <a:pPr algn="ctr" eaLnBrk="1" hangingPunct="1">
                <a:defRPr/>
              </a:pPr>
              <a:t>‹Nr.›</a:t>
            </a:fld>
            <a:endParaRPr lang="en-GB" altLang="de-DE" sz="1200" dirty="0">
              <a:solidFill>
                <a:schemeClr val="bg1"/>
              </a:solidFill>
              <a:latin typeface="Trebuchet M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56" r:id="rId2"/>
    <p:sldLayoutId id="2147483867" r:id="rId3"/>
    <p:sldLayoutId id="2147483870" r:id="rId4"/>
    <p:sldLayoutId id="2147483868" r:id="rId5"/>
    <p:sldLayoutId id="2147483869" r:id="rId6"/>
    <p:sldLayoutId id="2147483860" r:id="rId7"/>
    <p:sldLayoutId id="2147483857" r:id="rId8"/>
    <p:sldLayoutId id="2147483858" r:id="rId9"/>
    <p:sldLayoutId id="2147483859" r:id="rId10"/>
    <p:sldLayoutId id="2147483861" r:id="rId11"/>
    <p:sldLayoutId id="2147483862" r:id="rId12"/>
    <p:sldLayoutId id="2147483863" r:id="rId13"/>
  </p:sldLayoutIdLst>
  <p:transition spd="slow"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FF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rebuchet MS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rebuchet MS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400" kern="1200">
          <a:solidFill>
            <a:srgbClr val="0D0D0D"/>
          </a:solidFill>
          <a:latin typeface="+mn-lt"/>
          <a:ea typeface="+mn-ea"/>
          <a:cs typeface="+mn-cs"/>
        </a:defRPr>
      </a:lvl1pPr>
      <a:lvl2pPr marL="446088" indent="-179388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200" kern="1200">
          <a:solidFill>
            <a:srgbClr val="0D0D0D"/>
          </a:solidFill>
          <a:latin typeface="+mn-lt"/>
          <a:ea typeface="+mn-ea"/>
          <a:cs typeface="+mn-cs"/>
        </a:defRPr>
      </a:lvl2pPr>
      <a:lvl3pPr marL="625475" indent="-177800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sz="2000" kern="1200">
          <a:solidFill>
            <a:srgbClr val="0D0D0D"/>
          </a:solidFill>
          <a:latin typeface="+mn-lt"/>
          <a:ea typeface="+mn-ea"/>
          <a:cs typeface="+mn-cs"/>
        </a:defRPr>
      </a:lvl3pPr>
      <a:lvl4pPr marL="804863" indent="-131763" algn="l" rtl="0" eaLnBrk="0" fontAlgn="base" hangingPunct="0">
        <a:spcBef>
          <a:spcPct val="20000"/>
        </a:spcBef>
        <a:spcAft>
          <a:spcPct val="0"/>
        </a:spcAft>
        <a:buFont typeface="Calibri" panose="020F0502020204030204" pitchFamily="34" charset="0"/>
        <a:buChar char="»"/>
        <a:defRPr kern="1200">
          <a:solidFill>
            <a:srgbClr val="0D0D0D"/>
          </a:solidFill>
          <a:latin typeface="+mn-lt"/>
          <a:ea typeface="+mn-ea"/>
          <a:cs typeface="+mn-cs"/>
        </a:defRPr>
      </a:lvl4pPr>
      <a:lvl5pPr marL="984250" indent="-166688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rgbClr val="0D0D0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/index.php?curid=19443930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?ref=ccsearch&amp;atype=rich" TargetMode="External"/><Relationship Id="rId4" Type="http://schemas.openxmlformats.org/officeDocument/2006/relationships/hyperlink" Target="https://commons.wikimedia.org/wiki/User:SnapBAKstudio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htl3-resources.azurewebsites.net/slides/slides/htl/sew/sew1/14_Arrays/#/referenzvariable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?ref=ccsearch&amp;atype=rich" TargetMode="External"/><Relationship Id="rId5" Type="http://schemas.openxmlformats.org/officeDocument/2006/relationships/hyperlink" Target="https://commons.wikimedia.org/wiki/User:SnapBAKstudio" TargetMode="External"/><Relationship Id="rId4" Type="http://schemas.openxmlformats.org/officeDocument/2006/relationships/hyperlink" Target="https://commons.wikimedia.org/w/index.php?curid=1944393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855F2D-6E55-FF46-A8BB-2D47A3C12DCA}"/>
              </a:ext>
            </a:extLst>
          </p:cNvPr>
          <p:cNvSpPr txBox="1"/>
          <p:nvPr/>
        </p:nvSpPr>
        <p:spPr>
          <a:xfrm>
            <a:off x="2707574" y="6020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3EEF066-41AA-264E-B5DC-C6CED36067AC}"/>
              </a:ext>
            </a:extLst>
          </p:cNvPr>
          <p:cNvSpPr txBox="1"/>
          <p:nvPr/>
        </p:nvSpPr>
        <p:spPr>
          <a:xfrm>
            <a:off x="3250325" y="3143870"/>
            <a:ext cx="540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Objektorientierte</a:t>
            </a:r>
            <a:r>
              <a:rPr lang="de-DE" b="1" dirty="0"/>
              <a:t> </a:t>
            </a:r>
            <a:r>
              <a:rPr lang="de-DE" sz="3200" b="1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Programmierung (OOP)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D2A08B9-4BF7-3945-A9A0-0A9C636AFDE6}"/>
              </a:ext>
            </a:extLst>
          </p:cNvPr>
          <p:cNvSpPr txBox="1"/>
          <p:nvPr/>
        </p:nvSpPr>
        <p:spPr>
          <a:xfrm>
            <a:off x="3250325" y="5013176"/>
            <a:ext cx="54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DI Reinhold Buchinger</a:t>
            </a:r>
          </a:p>
        </p:txBody>
      </p:sp>
    </p:spTree>
    <p:extLst>
      <p:ext uri="{BB962C8B-B14F-4D97-AF65-F5344CB8AC3E}">
        <p14:creationId xmlns:p14="http://schemas.microsoft.com/office/powerpoint/2010/main" val="86230161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3D2253-3E0B-494D-9ACB-587638D9E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Objektorientiere Programmierung (OOP)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C20603-9EDD-054C-938E-305165EC6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700808"/>
            <a:ext cx="8410575" cy="4382368"/>
          </a:xfrm>
        </p:spPr>
        <p:txBody>
          <a:bodyPr/>
          <a:lstStyle/>
          <a:p>
            <a:r>
              <a:rPr lang="de-DE" dirty="0"/>
              <a:t>OOP versucht Teile der (realen) Welt in einem Programm vereinfacht als Objekte abzubilden.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723BC3E-D21C-CA49-8304-44E9795FD49B}"/>
              </a:ext>
            </a:extLst>
          </p:cNvPr>
          <p:cNvSpPr txBox="1"/>
          <p:nvPr/>
        </p:nvSpPr>
        <p:spPr>
          <a:xfrm>
            <a:off x="3360804" y="2607295"/>
            <a:ext cx="3371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D0D0D"/>
                </a:solidFill>
                <a:latin typeface="+mn-lt"/>
              </a:rPr>
              <a:t>Jedes Objekt besitzt...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4DECE-883C-0F4D-84C0-162F39413D63}"/>
              </a:ext>
            </a:extLst>
          </p:cNvPr>
          <p:cNvSpPr txBox="1"/>
          <p:nvPr/>
        </p:nvSpPr>
        <p:spPr>
          <a:xfrm>
            <a:off x="76496" y="3111351"/>
            <a:ext cx="5025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B050"/>
                </a:solidFill>
                <a:latin typeface="+mn-lt"/>
              </a:rPr>
              <a:t>Eigenschaften/Merkmale/Zustände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EDC3FA3-0934-894E-A24D-6D3520782CF4}"/>
              </a:ext>
            </a:extLst>
          </p:cNvPr>
          <p:cNvSpPr txBox="1"/>
          <p:nvPr/>
        </p:nvSpPr>
        <p:spPr>
          <a:xfrm>
            <a:off x="5436096" y="3111351"/>
            <a:ext cx="3281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70C0"/>
                </a:solidFill>
                <a:latin typeface="+mn-lt"/>
              </a:rPr>
              <a:t>Fähigkeiten/Verhalten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38F5DEA-4DB1-6D44-8465-F6005D70AD42}"/>
              </a:ext>
            </a:extLst>
          </p:cNvPr>
          <p:cNvSpPr txBox="1"/>
          <p:nvPr/>
        </p:nvSpPr>
        <p:spPr>
          <a:xfrm>
            <a:off x="5004048" y="6597352"/>
            <a:ext cx="39308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Bild: </a:t>
            </a:r>
            <a:r>
              <a:rPr lang="de-AT" sz="800" i="1" dirty="0">
                <a:hlinkClick r:id="rId3"/>
              </a:rPr>
              <a:t>"File:ADCR093421.png"</a:t>
            </a:r>
            <a:r>
              <a:rPr lang="de-AT" sz="800" i="1" dirty="0"/>
              <a:t> </a:t>
            </a:r>
            <a:r>
              <a:rPr lang="de-AT" sz="800" i="1" dirty="0" err="1"/>
              <a:t>by</a:t>
            </a:r>
            <a:r>
              <a:rPr lang="de-AT" sz="800" i="1" dirty="0"/>
              <a:t> </a:t>
            </a:r>
            <a:r>
              <a:rPr lang="de-AT" sz="800" i="1" dirty="0">
                <a:hlinkClick r:id="rId4"/>
              </a:rPr>
              <a:t>SnapBAKstudio</a:t>
            </a:r>
            <a:r>
              <a:rPr lang="de-AT" sz="800" i="1" dirty="0"/>
              <a:t> </a:t>
            </a:r>
            <a:r>
              <a:rPr lang="de-AT" sz="800" i="1" dirty="0" err="1"/>
              <a:t>is</a:t>
            </a:r>
            <a:r>
              <a:rPr lang="de-AT" sz="800" i="1" dirty="0"/>
              <a:t> </a:t>
            </a:r>
            <a:r>
              <a:rPr lang="de-AT" sz="800" i="1" dirty="0" err="1"/>
              <a:t>licensed</a:t>
            </a:r>
            <a:r>
              <a:rPr lang="de-AT" sz="800" i="1" dirty="0"/>
              <a:t> </a:t>
            </a:r>
            <a:r>
              <a:rPr lang="de-AT" sz="800" i="1" dirty="0" err="1"/>
              <a:t>under</a:t>
            </a:r>
            <a:r>
              <a:rPr lang="de-AT" sz="800" i="1" dirty="0"/>
              <a:t> </a:t>
            </a:r>
            <a:r>
              <a:rPr lang="de-AT" sz="800" i="1" cap="all" dirty="0">
                <a:hlinkClick r:id="rId5"/>
              </a:rPr>
              <a:t>CC BY-SA 3.0 </a:t>
            </a:r>
            <a:endParaRPr lang="de-DE" sz="8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F09D771-4B3C-654C-90B6-6811D1F068D8}"/>
              </a:ext>
            </a:extLst>
          </p:cNvPr>
          <p:cNvSpPr txBox="1"/>
          <p:nvPr/>
        </p:nvSpPr>
        <p:spPr>
          <a:xfrm>
            <a:off x="1865447" y="4752726"/>
            <a:ext cx="1447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B050"/>
                </a:solidFill>
                <a:latin typeface="+mn-lt"/>
              </a:rPr>
              <a:t>Attribute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E1C3A09-0CA8-7D4D-AB1F-4F1D54932A73}"/>
              </a:ext>
            </a:extLst>
          </p:cNvPr>
          <p:cNvSpPr txBox="1"/>
          <p:nvPr/>
        </p:nvSpPr>
        <p:spPr>
          <a:xfrm>
            <a:off x="6469099" y="4752726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70C0"/>
                </a:solidFill>
                <a:latin typeface="+mn-lt"/>
              </a:rPr>
              <a:t>Methoden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5C138DD-9E68-D940-9222-659279705B28}"/>
              </a:ext>
            </a:extLst>
          </p:cNvPr>
          <p:cNvCxnSpPr>
            <a:cxnSpLocks/>
          </p:cNvCxnSpPr>
          <p:nvPr/>
        </p:nvCxnSpPr>
        <p:spPr>
          <a:xfrm flipH="1">
            <a:off x="2589363" y="3645024"/>
            <a:ext cx="1" cy="1008112"/>
          </a:xfrm>
          <a:prstGeom prst="straightConnector1">
            <a:avLst/>
          </a:prstGeom>
          <a:ln w="920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448732C-15FA-DA4C-A1E8-C01553633CD3}"/>
              </a:ext>
            </a:extLst>
          </p:cNvPr>
          <p:cNvCxnSpPr>
            <a:cxnSpLocks/>
          </p:cNvCxnSpPr>
          <p:nvPr/>
        </p:nvCxnSpPr>
        <p:spPr>
          <a:xfrm flipH="1">
            <a:off x="7236296" y="3645024"/>
            <a:ext cx="1" cy="1008112"/>
          </a:xfrm>
          <a:prstGeom prst="straightConnector1">
            <a:avLst/>
          </a:prstGeom>
          <a:ln w="920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399CAFD9-835C-D64D-B88E-9EAB707DEB1C}"/>
              </a:ext>
            </a:extLst>
          </p:cNvPr>
          <p:cNvSpPr txBox="1"/>
          <p:nvPr/>
        </p:nvSpPr>
        <p:spPr>
          <a:xfrm>
            <a:off x="3587213" y="4205084"/>
            <a:ext cx="2918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D0D0D"/>
                </a:solidFill>
                <a:latin typeface="+mn-lt"/>
              </a:rPr>
              <a:t>OOP Bezeichnungen</a:t>
            </a:r>
          </a:p>
        </p:txBody>
      </p:sp>
    </p:spTree>
    <p:extLst>
      <p:ext uri="{BB962C8B-B14F-4D97-AF65-F5344CB8AC3E}">
        <p14:creationId xmlns:p14="http://schemas.microsoft.com/office/powerpoint/2010/main" val="604131152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F44F33-6A06-054F-94D1-B6B940162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 </a:t>
            </a:r>
            <a:r>
              <a:rPr lang="de-DE" dirty="0" err="1"/>
              <a:t>vs</a:t>
            </a:r>
            <a:r>
              <a:rPr lang="de-DE" dirty="0"/>
              <a:t> Objekt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BAE919-1314-9549-8A63-647EB7EC8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Eine Klasse ist der </a:t>
            </a:r>
            <a:r>
              <a:rPr lang="de-DE" b="1" dirty="0"/>
              <a:t>"Bauplan"</a:t>
            </a:r>
            <a:r>
              <a:rPr lang="de-DE" dirty="0"/>
              <a:t> für Objekte.</a:t>
            </a:r>
          </a:p>
          <a:p>
            <a:r>
              <a:rPr lang="de-DE" dirty="0"/>
              <a:t>Von einer Klasse erzeugen wir Objekte.</a:t>
            </a:r>
          </a:p>
          <a:p>
            <a:r>
              <a:rPr lang="de-DE" dirty="0"/>
              <a:t>Ein Objekt ist eine konkrete Ausprägung einer Klasse.</a:t>
            </a:r>
          </a:p>
          <a:p>
            <a:r>
              <a:rPr lang="de-DE" dirty="0"/>
              <a:t>Beispiel Smartphone: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E7EA31B-7223-F34C-AA19-C2FB53320584}"/>
              </a:ext>
            </a:extLst>
          </p:cNvPr>
          <p:cNvSpPr txBox="1"/>
          <p:nvPr/>
        </p:nvSpPr>
        <p:spPr>
          <a:xfrm>
            <a:off x="773523" y="4519010"/>
            <a:ext cx="139493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Farbe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Gewicht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Betriebssystem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Version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Auflösung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Akkustand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gesperrt</a:t>
            </a:r>
          </a:p>
          <a:p>
            <a:endParaRPr lang="de-DE" sz="14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440CCC5-CDD0-4442-B863-FBAF1BE59903}"/>
              </a:ext>
            </a:extLst>
          </p:cNvPr>
          <p:cNvSpPr txBox="1"/>
          <p:nvPr/>
        </p:nvSpPr>
        <p:spPr>
          <a:xfrm>
            <a:off x="232605" y="4036526"/>
            <a:ext cx="2775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D0D0D"/>
                </a:solidFill>
                <a:latin typeface="+mn-lt"/>
              </a:rPr>
              <a:t>Klasse Smartphone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070DBC03-D14B-164A-9314-0C1162BBF018}"/>
              </a:ext>
            </a:extLst>
          </p:cNvPr>
          <p:cNvCxnSpPr>
            <a:cxnSpLocks/>
          </p:cNvCxnSpPr>
          <p:nvPr/>
        </p:nvCxnSpPr>
        <p:spPr>
          <a:xfrm flipV="1">
            <a:off x="3198576" y="3646763"/>
            <a:ext cx="2233446" cy="528112"/>
          </a:xfrm>
          <a:prstGeom prst="straightConnector1">
            <a:avLst/>
          </a:prstGeom>
          <a:ln w="920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62A9CA41-D02E-FA4B-8E12-B951AFA2F4BA}"/>
              </a:ext>
            </a:extLst>
          </p:cNvPr>
          <p:cNvSpPr txBox="1"/>
          <p:nvPr/>
        </p:nvSpPr>
        <p:spPr>
          <a:xfrm>
            <a:off x="5745591" y="3462099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Haralds Smartphone (Objekt)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0B56164-BF38-6849-B38F-58E8288A2741}"/>
              </a:ext>
            </a:extLst>
          </p:cNvPr>
          <p:cNvSpPr txBox="1"/>
          <p:nvPr/>
        </p:nvSpPr>
        <p:spPr>
          <a:xfrm>
            <a:off x="6565346" y="3789040"/>
            <a:ext cx="194155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Farbe: schwarz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Gewicht: 172g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Betriebssystem: iOS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Version: 12.0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Auflösung: 828 x 1792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Akkustand: 90%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gesperrt: falsch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3940012-4FBF-E54A-97E4-4D76105CD982}"/>
              </a:ext>
            </a:extLst>
          </p:cNvPr>
          <p:cNvSpPr txBox="1"/>
          <p:nvPr/>
        </p:nvSpPr>
        <p:spPr>
          <a:xfrm>
            <a:off x="3204473" y="4894955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Sandras Smartphone (Objekt)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5575817-A851-CE4B-8993-5C2B8A35C755}"/>
              </a:ext>
            </a:extLst>
          </p:cNvPr>
          <p:cNvSpPr txBox="1"/>
          <p:nvPr/>
        </p:nvSpPr>
        <p:spPr>
          <a:xfrm>
            <a:off x="4139952" y="5229200"/>
            <a:ext cx="2124299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Farbe: weiß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Gewicht: 212g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Betriebssystem: </a:t>
            </a:r>
            <a:r>
              <a:rPr lang="de-DE" sz="1400" dirty="0" err="1">
                <a:solidFill>
                  <a:srgbClr val="00B050"/>
                </a:solidFill>
                <a:latin typeface="+mn-lt"/>
              </a:rPr>
              <a:t>android</a:t>
            </a:r>
            <a:endParaRPr lang="de-DE" sz="1400" dirty="0">
              <a:solidFill>
                <a:srgbClr val="00B050"/>
              </a:solidFill>
              <a:latin typeface="+mn-lt"/>
            </a:endParaRP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Version: 9.2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Auflösung: 828 x 1792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Akkustand: 30%</a:t>
            </a:r>
          </a:p>
          <a:p>
            <a:r>
              <a:rPr lang="de-DE" sz="1400" dirty="0">
                <a:solidFill>
                  <a:srgbClr val="00B050"/>
                </a:solidFill>
                <a:latin typeface="+mn-lt"/>
              </a:rPr>
              <a:t>gesperrt: falsch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A6632E-E452-E64C-BC4B-5B9F5A912A58}"/>
              </a:ext>
            </a:extLst>
          </p:cNvPr>
          <p:cNvCxnSpPr>
            <a:cxnSpLocks/>
          </p:cNvCxnSpPr>
          <p:nvPr/>
        </p:nvCxnSpPr>
        <p:spPr>
          <a:xfrm>
            <a:off x="3198576" y="4437112"/>
            <a:ext cx="653344" cy="360040"/>
          </a:xfrm>
          <a:prstGeom prst="straightConnector1">
            <a:avLst/>
          </a:prstGeom>
          <a:ln w="920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273738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6E6997-BCB2-B747-AF24-4AFB87E6E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Zusammenhänge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42D365C-12E5-FE45-91B1-582D29663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07704" y="1628800"/>
            <a:ext cx="5688632" cy="5009875"/>
          </a:xfrm>
        </p:spPr>
      </p:pic>
    </p:spTree>
    <p:extLst>
      <p:ext uri="{BB962C8B-B14F-4D97-AF65-F5344CB8AC3E}">
        <p14:creationId xmlns:p14="http://schemas.microsoft.com/office/powerpoint/2010/main" val="875886568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127F0-F732-B24D-83DE-6D66F08D2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OO-Analyse &amp; OO-Design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ACD32-F2C3-E449-9819-4363DF87B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340768"/>
            <a:ext cx="8409880" cy="5517232"/>
          </a:xfrm>
        </p:spPr>
        <p:txBody>
          <a:bodyPr/>
          <a:lstStyle/>
          <a:p>
            <a:r>
              <a:rPr lang="de-DE" sz="2000" dirty="0"/>
              <a:t>Wie findet man heraus, welche Klassen und Objekte man in einem Projekt braucht?</a:t>
            </a:r>
          </a:p>
          <a:p>
            <a:pPr marL="0" indent="0">
              <a:buNone/>
            </a:pPr>
            <a:r>
              <a:rPr lang="de-DE" sz="2000" dirty="0"/>
              <a:t>	 OO-Analyse → OO-Design → OO-Programmierung</a:t>
            </a:r>
          </a:p>
          <a:p>
            <a:r>
              <a:rPr lang="de-DE" sz="2000" b="1" dirty="0"/>
              <a:t>Objektorientierte Analyse (OOA)</a:t>
            </a:r>
          </a:p>
          <a:p>
            <a:pPr lvl="1"/>
            <a:r>
              <a:rPr lang="de-DE" sz="1800" dirty="0"/>
              <a:t> Fachleute beschreiben zunächst das Verhalten der Software nach außen hin</a:t>
            </a:r>
          </a:p>
          <a:p>
            <a:pPr lvl="1"/>
            <a:r>
              <a:rPr lang="de-DE" sz="1800" dirty="0"/>
              <a:t>OOA „übersetzt“ diese Beschreibung in Klassen und Objekte aus dem Fachbereich</a:t>
            </a:r>
          </a:p>
          <a:p>
            <a:pPr lvl="1"/>
            <a:r>
              <a:rPr lang="de-DE" sz="1800" dirty="0"/>
              <a:t> Man untersucht nur, </a:t>
            </a:r>
            <a:r>
              <a:rPr lang="de-DE" sz="1800" u="sng" dirty="0"/>
              <a:t>was</a:t>
            </a:r>
            <a:r>
              <a:rPr lang="de-DE" sz="1800" dirty="0"/>
              <a:t> die Software tun soll (aber nicht, </a:t>
            </a:r>
            <a:r>
              <a:rPr lang="de-DE" sz="1800" u="sng" dirty="0"/>
              <a:t>wie</a:t>
            </a:r>
            <a:r>
              <a:rPr lang="de-DE" sz="1800" dirty="0"/>
              <a:t> sie es tun soll)</a:t>
            </a:r>
          </a:p>
          <a:p>
            <a:r>
              <a:rPr lang="de-DE" sz="2000" b="1" dirty="0"/>
              <a:t>Objektorientiertes Design (OOD)</a:t>
            </a:r>
          </a:p>
          <a:p>
            <a:pPr lvl="1"/>
            <a:r>
              <a:rPr lang="de-DE" sz="1800" dirty="0"/>
              <a:t>Legt fest, </a:t>
            </a:r>
            <a:r>
              <a:rPr lang="de-DE" sz="1800" u="sng" dirty="0"/>
              <a:t>wie</a:t>
            </a:r>
            <a:r>
              <a:rPr lang="de-DE" sz="1800" dirty="0"/>
              <a:t> die Software ihre Aufgaben erfüllen soll</a:t>
            </a:r>
          </a:p>
          <a:p>
            <a:pPr lvl="1"/>
            <a:r>
              <a:rPr lang="de-DE" sz="1800" dirty="0"/>
              <a:t>Mit Hilfe der Ergebnisse der OOA ermittelt das OOD die Klassen und Objekte für die spätere OOP.</a:t>
            </a:r>
          </a:p>
          <a:p>
            <a:r>
              <a:rPr lang="de-DE" sz="2000" dirty="0"/>
              <a:t> OOA und OOD werden in diesem Jahrgang nicht behandelt, sondern wir beschränken uns auf OOP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1098506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A197-6712-4048-84BE-E5446E6E9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3" y="1237816"/>
            <a:ext cx="8410575" cy="4382368"/>
          </a:xfrm>
        </p:spPr>
        <p:txBody>
          <a:bodyPr anchor="ctr"/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54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Klassen in Java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8885F1-7DEE-0D46-A88A-845266A67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13045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4E8E56-DD61-5149-82A5-967D5D7DC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 definieren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C15546-6E97-5346-9856-E6C546F3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556792"/>
            <a:ext cx="8410575" cy="5040560"/>
          </a:xfrm>
        </p:spPr>
        <p:txBody>
          <a:bodyPr/>
          <a:lstStyle/>
          <a:p>
            <a:r>
              <a:rPr lang="de-DE" dirty="0"/>
              <a:t>Schlüsselworte </a:t>
            </a:r>
            <a:r>
              <a:rPr lang="de-DE" b="1" dirty="0" err="1">
                <a:solidFill>
                  <a:srgbClr val="000080"/>
                </a:solidFill>
                <a:latin typeface="Arial" panose="020B0604020202020204" pitchFamily="34" charset="0"/>
              </a:rPr>
              <a:t>public</a:t>
            </a:r>
            <a:r>
              <a:rPr lang="de-DE" b="1" dirty="0">
                <a:solidFill>
                  <a:srgbClr val="000080"/>
                </a:solidFill>
                <a:latin typeface="Arial" panose="020B0604020202020204" pitchFamily="34" charset="0"/>
              </a:rPr>
              <a:t> </a:t>
            </a:r>
            <a:r>
              <a:rPr lang="de-DE" b="1" dirty="0" err="1">
                <a:solidFill>
                  <a:srgbClr val="000080"/>
                </a:solidFill>
                <a:latin typeface="Arial" panose="020B0604020202020204" pitchFamily="34" charset="0"/>
              </a:rPr>
              <a:t>class</a:t>
            </a:r>
            <a:r>
              <a:rPr lang="de-DE" b="1" dirty="0">
                <a:solidFill>
                  <a:srgbClr val="000080"/>
                </a:solidFill>
                <a:latin typeface="Arial" panose="020B0604020202020204" pitchFamily="34" charset="0"/>
              </a:rPr>
              <a:t> </a:t>
            </a:r>
            <a:r>
              <a:rPr lang="de-DE" dirty="0"/>
              <a:t>→ definiert eine neue Klasse</a:t>
            </a:r>
          </a:p>
          <a:p>
            <a:pPr lvl="1"/>
            <a:r>
              <a:rPr lang="de-DE" dirty="0"/>
              <a:t> </a:t>
            </a:r>
            <a:r>
              <a:rPr lang="de-DE" sz="2400" b="1" dirty="0" err="1">
                <a:solidFill>
                  <a:srgbClr val="000080"/>
                </a:solidFill>
                <a:latin typeface="Arial" panose="020B0604020202020204" pitchFamily="34" charset="0"/>
              </a:rPr>
              <a:t>public</a:t>
            </a:r>
            <a:r>
              <a:rPr lang="de-DE" sz="2000" b="1" dirty="0">
                <a:solidFill>
                  <a:srgbClr val="00B050"/>
                </a:solidFill>
                <a:cs typeface="Miriam Fixed" panose="020B0509050101010101" pitchFamily="49" charset="-79"/>
              </a:rPr>
              <a:t> </a:t>
            </a:r>
            <a:r>
              <a:rPr lang="de-DE" dirty="0"/>
              <a:t>wird später erklärt, vorläufig „Rezept“</a:t>
            </a:r>
          </a:p>
          <a:p>
            <a:pPr lvl="1"/>
            <a:r>
              <a:rPr lang="de-DE" dirty="0"/>
              <a:t> Klassenname beginnt immer mit einem Großbuchstaben</a:t>
            </a:r>
          </a:p>
          <a:p>
            <a:pPr lvl="1"/>
            <a:r>
              <a:rPr lang="de-DE" dirty="0"/>
              <a:t> Eine Klasse pro Datei → gleichnamige Quelltextdatei *.</a:t>
            </a:r>
            <a:r>
              <a:rPr lang="de-DE" dirty="0" err="1"/>
              <a:t>java</a:t>
            </a:r>
            <a:endParaRPr lang="de-DE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AACA29B-E729-8848-A338-C0D0ED51D114}"/>
              </a:ext>
            </a:extLst>
          </p:cNvPr>
          <p:cNvSpPr txBox="1"/>
          <p:nvPr/>
        </p:nvSpPr>
        <p:spPr>
          <a:xfrm>
            <a:off x="899592" y="3507973"/>
            <a:ext cx="7632848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Smartphone {   </a:t>
            </a:r>
            <a:r>
              <a:rPr lang="de-AT" i="1" dirty="0">
                <a:solidFill>
                  <a:srgbClr val="808080"/>
                </a:solidFill>
              </a:rPr>
              <a:t>// → Datei </a:t>
            </a:r>
            <a:r>
              <a:rPr lang="de-AT" i="1" dirty="0" err="1">
                <a:solidFill>
                  <a:srgbClr val="808080"/>
                </a:solidFill>
              </a:rPr>
              <a:t>Smartphone.java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// Attribute und Methoden von Personen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...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</a:p>
          <a:p>
            <a:endParaRPr lang="de-AT" dirty="0"/>
          </a:p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Bruch {   </a:t>
            </a:r>
            <a:r>
              <a:rPr lang="de-AT" i="1" dirty="0">
                <a:solidFill>
                  <a:srgbClr val="808080"/>
                </a:solidFill>
              </a:rPr>
              <a:t>// → Datei </a:t>
            </a:r>
            <a:r>
              <a:rPr lang="de-AT" i="1" dirty="0" err="1">
                <a:solidFill>
                  <a:srgbClr val="808080"/>
                </a:solidFill>
              </a:rPr>
              <a:t>Bruch.java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// Attribute und Methoden von Bruch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...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7774646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2A9AB6-947F-8C4F-AA31-7EFB0F2A1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Attribute definieren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C46EF6-7FC0-AF43-81C1-B51BAAA11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Attribut → Eigenschaft der Objekte einer Klasse</a:t>
            </a:r>
          </a:p>
          <a:p>
            <a:pPr lvl="1"/>
            <a:r>
              <a:rPr lang="de-DE" dirty="0"/>
              <a:t>Entspricht einer Variablen innerhalb der Klasse → </a:t>
            </a:r>
            <a:r>
              <a:rPr lang="de-DE" b="1" dirty="0" err="1"/>
              <a:t>Instanzvariable</a:t>
            </a:r>
            <a:r>
              <a:rPr lang="de-DE" dirty="0"/>
              <a:t>!</a:t>
            </a:r>
          </a:p>
          <a:p>
            <a:pPr lvl="1"/>
            <a:r>
              <a:rPr lang="de-DE" dirty="0"/>
              <a:t>Anfangswerte sind optional</a:t>
            </a:r>
          </a:p>
          <a:p>
            <a:pPr marL="266700" lvl="1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7C707B1-E4C9-EC4B-9238-4651361D30BA}"/>
              </a:ext>
            </a:extLst>
          </p:cNvPr>
          <p:cNvSpPr txBox="1"/>
          <p:nvPr/>
        </p:nvSpPr>
        <p:spPr>
          <a:xfrm>
            <a:off x="899592" y="3507973"/>
            <a:ext cx="7632848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Smartphone {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</a:t>
            </a:r>
            <a:r>
              <a:rPr lang="de-AT" dirty="0"/>
              <a:t>String </a:t>
            </a:r>
            <a:r>
              <a:rPr lang="de-AT" b="1" dirty="0" err="1">
                <a:solidFill>
                  <a:srgbClr val="660E7A"/>
                </a:solidFill>
              </a:rPr>
              <a:t>osSystem</a:t>
            </a:r>
            <a:r>
              <a:rPr lang="de-AT" dirty="0"/>
              <a:t>;     </a:t>
            </a:r>
            <a:r>
              <a:rPr lang="de-AT" i="1" dirty="0">
                <a:solidFill>
                  <a:srgbClr val="808080"/>
                </a:solidFill>
              </a:rPr>
              <a:t>//Betriebssystem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</a:t>
            </a:r>
            <a:r>
              <a:rPr lang="de-AT" b="1" dirty="0" err="1">
                <a:solidFill>
                  <a:srgbClr val="000080"/>
                </a:solidFill>
              </a:rPr>
              <a:t>int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660E7A"/>
                </a:solidFill>
              </a:rPr>
              <a:t>gewicht</a:t>
            </a:r>
            <a:r>
              <a:rPr lang="de-AT" dirty="0"/>
              <a:t>;             </a:t>
            </a:r>
            <a:r>
              <a:rPr lang="de-AT" i="1" dirty="0">
                <a:solidFill>
                  <a:srgbClr val="808080"/>
                </a:solidFill>
              </a:rPr>
              <a:t>//Gewicht in </a:t>
            </a:r>
            <a:r>
              <a:rPr lang="de-AT" i="1" dirty="0" err="1">
                <a:solidFill>
                  <a:srgbClr val="808080"/>
                </a:solidFill>
              </a:rPr>
              <a:t>g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...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</a:p>
          <a:p>
            <a:endParaRPr lang="de-AT" dirty="0"/>
          </a:p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Bruch {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</a:t>
            </a:r>
            <a:r>
              <a:rPr lang="de-AT" b="1" dirty="0" err="1">
                <a:solidFill>
                  <a:srgbClr val="000080"/>
                </a:solidFill>
              </a:rPr>
              <a:t>int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660E7A"/>
                </a:solidFill>
              </a:rPr>
              <a:t>zaehler</a:t>
            </a:r>
            <a:r>
              <a:rPr lang="de-AT" dirty="0"/>
              <a:t>;             </a:t>
            </a:r>
            <a:r>
              <a:rPr lang="de-AT" i="1" dirty="0">
                <a:solidFill>
                  <a:srgbClr val="808080"/>
                </a:solidFill>
              </a:rPr>
              <a:t>//Zähler</a:t>
            </a:r>
          </a:p>
          <a:p>
            <a:r>
              <a:rPr lang="de-AT" i="1" dirty="0">
                <a:solidFill>
                  <a:srgbClr val="808080"/>
                </a:solidFill>
              </a:rPr>
              <a:t>    </a:t>
            </a:r>
            <a:r>
              <a:rPr lang="de-AT" b="1" dirty="0" err="1">
                <a:solidFill>
                  <a:srgbClr val="000080"/>
                </a:solidFill>
              </a:rPr>
              <a:t>int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660E7A"/>
                </a:solidFill>
              </a:rPr>
              <a:t>nenner</a:t>
            </a:r>
            <a:r>
              <a:rPr lang="de-AT" b="1" dirty="0">
                <a:solidFill>
                  <a:srgbClr val="660E7A"/>
                </a:solidFill>
              </a:rPr>
              <a:t> </a:t>
            </a:r>
            <a:r>
              <a:rPr lang="de-AT" dirty="0"/>
              <a:t>= </a:t>
            </a:r>
            <a:r>
              <a:rPr lang="de-AT" dirty="0">
                <a:solidFill>
                  <a:srgbClr val="0000FF"/>
                </a:solidFill>
              </a:rPr>
              <a:t>1</a:t>
            </a:r>
            <a:r>
              <a:rPr lang="de-AT" dirty="0"/>
              <a:t>;             </a:t>
            </a:r>
            <a:r>
              <a:rPr lang="de-AT" i="1" dirty="0">
                <a:solidFill>
                  <a:srgbClr val="808080"/>
                </a:solidFill>
              </a:rPr>
              <a:t>//Nenner mit Anfangswert</a:t>
            </a:r>
          </a:p>
          <a:p>
            <a:r>
              <a:rPr lang="de-AT" i="1" dirty="0">
                <a:solidFill>
                  <a:srgbClr val="808080"/>
                </a:solidFill>
              </a:rPr>
              <a:t>    ...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982234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6BDE94-4689-DD45-B43E-1D26AC38B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Methoden definieren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63820D-6051-D244-9F16-686F2938F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566912"/>
            <a:ext cx="8410575" cy="4382368"/>
          </a:xfrm>
        </p:spPr>
        <p:txBody>
          <a:bodyPr/>
          <a:lstStyle/>
          <a:p>
            <a:r>
              <a:rPr lang="de-DE" dirty="0"/>
              <a:t> Methode → Fähigkeit der Objekte einer Klasse</a:t>
            </a:r>
          </a:p>
          <a:p>
            <a:pPr lvl="1"/>
            <a:r>
              <a:rPr lang="de-DE" dirty="0"/>
              <a:t> Für jede Fähigkeit → passende Methode innerhalb der Klasse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86E2EC2-E543-A34C-ACD7-142321A6DF95}"/>
              </a:ext>
            </a:extLst>
          </p:cNvPr>
          <p:cNvSpPr txBox="1"/>
          <p:nvPr/>
        </p:nvSpPr>
        <p:spPr>
          <a:xfrm>
            <a:off x="755576" y="2636912"/>
            <a:ext cx="7632848" cy="39703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Smartphone {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...   </a:t>
            </a:r>
          </a:p>
          <a:p>
            <a:r>
              <a:rPr lang="de-AT" b="1" dirty="0">
                <a:solidFill>
                  <a:srgbClr val="000080"/>
                </a:solidFill>
              </a:rPr>
              <a:t>    </a:t>
            </a:r>
            <a:r>
              <a:rPr lang="de-AT" b="1" dirty="0" err="1">
                <a:solidFill>
                  <a:srgbClr val="000080"/>
                </a:solidFill>
              </a:rPr>
              <a:t>void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klingle() {</a:t>
            </a:r>
            <a:br>
              <a:rPr lang="de-AT" dirty="0"/>
            </a:br>
            <a:r>
              <a:rPr lang="de-AT" dirty="0"/>
              <a:t>        </a:t>
            </a:r>
            <a:r>
              <a:rPr lang="de-AT" dirty="0" err="1"/>
              <a:t>System.</a:t>
            </a:r>
            <a:r>
              <a:rPr lang="de-AT" b="1" i="1" dirty="0" err="1">
                <a:solidFill>
                  <a:srgbClr val="660E7A"/>
                </a:solidFill>
              </a:rPr>
              <a:t>out</a:t>
            </a:r>
            <a:r>
              <a:rPr lang="de-AT" dirty="0" err="1"/>
              <a:t>.println</a:t>
            </a:r>
            <a:r>
              <a:rPr lang="de-AT" dirty="0"/>
              <a:t>(</a:t>
            </a:r>
            <a:r>
              <a:rPr lang="de-AT" b="1" dirty="0">
                <a:solidFill>
                  <a:srgbClr val="008000"/>
                </a:solidFill>
              </a:rPr>
              <a:t>"</a:t>
            </a:r>
            <a:r>
              <a:rPr lang="de-AT" b="1" dirty="0" err="1">
                <a:solidFill>
                  <a:srgbClr val="008000"/>
                </a:solidFill>
              </a:rPr>
              <a:t>Beep</a:t>
            </a:r>
            <a:r>
              <a:rPr lang="de-AT" b="1" dirty="0">
                <a:solidFill>
                  <a:srgbClr val="008000"/>
                </a:solidFill>
              </a:rPr>
              <a:t> </a:t>
            </a:r>
            <a:r>
              <a:rPr lang="de-AT" b="1" dirty="0" err="1">
                <a:solidFill>
                  <a:srgbClr val="008000"/>
                </a:solidFill>
              </a:rPr>
              <a:t>Beep</a:t>
            </a:r>
            <a:r>
              <a:rPr lang="de-AT" b="1" dirty="0">
                <a:solidFill>
                  <a:srgbClr val="008000"/>
                </a:solidFill>
              </a:rPr>
              <a:t> </a:t>
            </a:r>
            <a:r>
              <a:rPr lang="de-AT" b="1" dirty="0" err="1">
                <a:solidFill>
                  <a:srgbClr val="008000"/>
                </a:solidFill>
              </a:rPr>
              <a:t>Beep</a:t>
            </a:r>
            <a:r>
              <a:rPr lang="de-AT" b="1" dirty="0">
                <a:solidFill>
                  <a:srgbClr val="008000"/>
                </a:solidFill>
              </a:rPr>
              <a:t> </a:t>
            </a:r>
            <a:r>
              <a:rPr lang="de-AT" b="1" dirty="0" err="1">
                <a:solidFill>
                  <a:srgbClr val="008000"/>
                </a:solidFill>
              </a:rPr>
              <a:t>Beep</a:t>
            </a:r>
            <a:r>
              <a:rPr lang="de-AT" b="1" dirty="0">
                <a:solidFill>
                  <a:srgbClr val="008000"/>
                </a:solidFill>
              </a:rPr>
              <a:t>"</a:t>
            </a:r>
            <a:r>
              <a:rPr lang="de-AT" dirty="0"/>
              <a:t>);</a:t>
            </a:r>
            <a:br>
              <a:rPr lang="de-AT" dirty="0"/>
            </a:br>
            <a:r>
              <a:rPr lang="de-AT" dirty="0"/>
              <a:t>    }</a:t>
            </a:r>
            <a:br>
              <a:rPr lang="de-AT" i="1" dirty="0">
                <a:solidFill>
                  <a:srgbClr val="808080"/>
                </a:solidFill>
              </a:rPr>
            </a:b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</a:p>
          <a:p>
            <a:endParaRPr lang="de-AT" dirty="0"/>
          </a:p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Bruch {   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i="1" dirty="0">
                <a:solidFill>
                  <a:srgbClr val="808080"/>
                </a:solidFill>
              </a:rPr>
              <a:t>    ... </a:t>
            </a:r>
          </a:p>
          <a:p>
            <a:r>
              <a:rPr lang="de-AT" b="1" dirty="0">
                <a:solidFill>
                  <a:srgbClr val="000080"/>
                </a:solidFill>
              </a:rPr>
              <a:t>    double </a:t>
            </a:r>
            <a:r>
              <a:rPr lang="de-AT" dirty="0" err="1"/>
              <a:t>alsKommazahl</a:t>
            </a:r>
            <a:r>
              <a:rPr lang="de-AT" dirty="0"/>
              <a:t>() {</a:t>
            </a:r>
            <a:br>
              <a:rPr lang="de-AT" dirty="0"/>
            </a:br>
            <a:r>
              <a:rPr lang="de-AT" dirty="0"/>
              <a:t>        </a:t>
            </a:r>
            <a:r>
              <a:rPr lang="de-AT" b="1" dirty="0" err="1">
                <a:solidFill>
                  <a:srgbClr val="000080"/>
                </a:solidFill>
              </a:rPr>
              <a:t>return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(</a:t>
            </a:r>
            <a:r>
              <a:rPr lang="de-AT" b="1" dirty="0">
                <a:solidFill>
                  <a:srgbClr val="000080"/>
                </a:solidFill>
              </a:rPr>
              <a:t>double</a:t>
            </a:r>
            <a:r>
              <a:rPr lang="de-AT" dirty="0"/>
              <a:t>) </a:t>
            </a:r>
            <a:r>
              <a:rPr lang="de-AT" b="1" dirty="0" err="1">
                <a:solidFill>
                  <a:srgbClr val="660E7A"/>
                </a:solidFill>
              </a:rPr>
              <a:t>zaehler</a:t>
            </a:r>
            <a:r>
              <a:rPr lang="de-AT" dirty="0"/>
              <a:t>/</a:t>
            </a:r>
            <a:r>
              <a:rPr lang="de-AT" b="1" dirty="0" err="1">
                <a:solidFill>
                  <a:srgbClr val="660E7A"/>
                </a:solidFill>
              </a:rPr>
              <a:t>nenner</a:t>
            </a:r>
            <a:r>
              <a:rPr lang="de-AT" dirty="0"/>
              <a:t>;</a:t>
            </a:r>
            <a:br>
              <a:rPr lang="de-AT" dirty="0"/>
            </a:br>
            <a:r>
              <a:rPr lang="de-AT" dirty="0"/>
              <a:t>    }</a:t>
            </a:r>
            <a:br>
              <a:rPr lang="de-AT" i="1" dirty="0">
                <a:solidFill>
                  <a:srgbClr val="808080"/>
                </a:solidFill>
              </a:rPr>
            </a:br>
            <a:r>
              <a:rPr lang="de-AT" dirty="0"/>
              <a:t>}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8815919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A197-6712-4048-84BE-E5446E6E9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3" y="1237816"/>
            <a:ext cx="8410575" cy="4382368"/>
          </a:xfrm>
        </p:spPr>
        <p:txBody>
          <a:bodyPr anchor="ctr"/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54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Variablen</a:t>
            </a:r>
            <a:r>
              <a:rPr lang="en-US" sz="54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 &amp; </a:t>
            </a:r>
            <a:r>
              <a:rPr lang="en-US" sz="54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Objekte</a:t>
            </a:r>
            <a:endParaRPr lang="en-US" sz="5400" dirty="0">
              <a:solidFill>
                <a:srgbClr val="E6381D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8885F1-7DEE-0D46-A88A-845266A67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62199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B498DF-3B01-6A45-947A-4A36702D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 erzeugen und speichern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266BD4-3FE8-FC47-9110-E541ED9B2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268760"/>
            <a:ext cx="8410575" cy="4382368"/>
          </a:xfrm>
        </p:spPr>
        <p:txBody>
          <a:bodyPr/>
          <a:lstStyle/>
          <a:p>
            <a:r>
              <a:rPr lang="de-DE" dirty="0"/>
              <a:t>Operator </a:t>
            </a:r>
            <a:r>
              <a:rPr lang="de-AT" b="1" dirty="0" err="1">
                <a:solidFill>
                  <a:srgbClr val="000080"/>
                </a:solidFill>
              </a:rPr>
              <a:t>new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DE" dirty="0"/>
              <a:t>→ liefert ein neues Objekt einer Klasse</a:t>
            </a:r>
          </a:p>
          <a:p>
            <a:r>
              <a:rPr lang="de-DE" dirty="0"/>
              <a:t>Neue Objekte können an beliebigen Programmstellen erzeugt werden.</a:t>
            </a:r>
          </a:p>
          <a:p>
            <a:r>
              <a:rPr lang="de-DE" dirty="0"/>
              <a:t>Klassenname wird zu einem Datentyp wie </a:t>
            </a:r>
            <a:r>
              <a:rPr lang="de-DE" dirty="0" err="1"/>
              <a:t>int</a:t>
            </a:r>
            <a:r>
              <a:rPr lang="de-DE" dirty="0"/>
              <a:t>, double, String usw. </a:t>
            </a:r>
          </a:p>
          <a:p>
            <a:r>
              <a:rPr lang="de-DE" dirty="0"/>
              <a:t>Klassenname = </a:t>
            </a:r>
            <a:r>
              <a:rPr lang="de-DE" b="1" dirty="0"/>
              <a:t>Datentyp</a:t>
            </a:r>
            <a:r>
              <a:rPr lang="de-DE" dirty="0"/>
              <a:t> für Variable, Parameter und Rückgabewerte</a:t>
            </a:r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4084D9B-0E2A-1040-B2AE-9DEE2EC54473}"/>
              </a:ext>
            </a:extLst>
          </p:cNvPr>
          <p:cNvSpPr txBox="1"/>
          <p:nvPr/>
        </p:nvSpPr>
        <p:spPr>
          <a:xfrm>
            <a:off x="683568" y="4149080"/>
            <a:ext cx="7632848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class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 err="1"/>
              <a:t>meinProgramm</a:t>
            </a:r>
            <a:r>
              <a:rPr lang="de-AT" dirty="0"/>
              <a:t> {</a:t>
            </a:r>
            <a:br>
              <a:rPr lang="de-AT" dirty="0"/>
            </a:br>
            <a:br>
              <a:rPr lang="de-AT" dirty="0"/>
            </a:br>
            <a:r>
              <a:rPr lang="de-AT" dirty="0"/>
              <a:t>    </a:t>
            </a:r>
            <a:r>
              <a:rPr lang="de-AT" b="1" dirty="0" err="1">
                <a:solidFill>
                  <a:srgbClr val="000080"/>
                </a:solidFill>
              </a:rPr>
              <a:t>public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static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b="1" dirty="0" err="1">
                <a:solidFill>
                  <a:srgbClr val="000080"/>
                </a:solidFill>
              </a:rPr>
              <a:t>void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 err="1"/>
              <a:t>main</a:t>
            </a:r>
            <a:r>
              <a:rPr lang="de-AT" dirty="0"/>
              <a:t>(String[] </a:t>
            </a:r>
            <a:r>
              <a:rPr lang="de-AT" dirty="0" err="1"/>
              <a:t>args</a:t>
            </a:r>
            <a:r>
              <a:rPr lang="de-AT" dirty="0"/>
              <a:t>) {</a:t>
            </a:r>
            <a:br>
              <a:rPr lang="de-AT" dirty="0"/>
            </a:br>
            <a:br>
              <a:rPr lang="de-AT" dirty="0"/>
            </a:br>
            <a:r>
              <a:rPr lang="de-AT" dirty="0"/>
              <a:t>        Bruch b = </a:t>
            </a:r>
            <a:r>
              <a:rPr lang="de-AT" b="1" dirty="0" err="1">
                <a:solidFill>
                  <a:srgbClr val="000080"/>
                </a:solidFill>
              </a:rPr>
              <a:t>new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Bruch();</a:t>
            </a:r>
          </a:p>
          <a:p>
            <a:r>
              <a:rPr lang="de-AT" dirty="0"/>
              <a:t>        Bruch </a:t>
            </a:r>
            <a:r>
              <a:rPr lang="de-AT" dirty="0" err="1"/>
              <a:t>anotherBruch</a:t>
            </a:r>
            <a:r>
              <a:rPr lang="de-AT" dirty="0"/>
              <a:t> = </a:t>
            </a:r>
            <a:r>
              <a:rPr lang="de-AT" b="1" dirty="0" err="1">
                <a:solidFill>
                  <a:srgbClr val="000080"/>
                </a:solidFill>
              </a:rPr>
              <a:t>new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Bruch();</a:t>
            </a:r>
          </a:p>
          <a:p>
            <a:endParaRPr lang="de-AT" dirty="0"/>
          </a:p>
          <a:p>
            <a:r>
              <a:rPr lang="de-AT" dirty="0"/>
              <a:t>        Smartphone s1 = </a:t>
            </a:r>
            <a:r>
              <a:rPr lang="de-AT" b="1" dirty="0" err="1">
                <a:solidFill>
                  <a:srgbClr val="000080"/>
                </a:solidFill>
              </a:rPr>
              <a:t>new</a:t>
            </a:r>
            <a:r>
              <a:rPr lang="de-AT" b="1" dirty="0">
                <a:solidFill>
                  <a:srgbClr val="000080"/>
                </a:solidFill>
              </a:rPr>
              <a:t> </a:t>
            </a:r>
            <a:r>
              <a:rPr lang="de-AT" dirty="0"/>
              <a:t>Smartphone();</a:t>
            </a:r>
            <a:br>
              <a:rPr lang="de-AT" dirty="0"/>
            </a:br>
            <a:r>
              <a:rPr lang="de-AT" dirty="0"/>
              <a:t>}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862138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43427C-8CC7-4C28-A84A-293FB7E6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Lizenz/</a:t>
            </a:r>
            <a:r>
              <a:rPr lang="de-AT" dirty="0" err="1"/>
              <a:t>Credits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Creative </a:t>
            </a:r>
            <a:r>
              <a:rPr lang="de-AT" dirty="0" err="1"/>
              <a:t>Commons</a:t>
            </a:r>
            <a:r>
              <a:rPr lang="de-AT" dirty="0"/>
              <a:t>-Lizenz CC BY-NC-SA 4.0 AT.</a:t>
            </a:r>
          </a:p>
          <a:p>
            <a:r>
              <a:rPr lang="de-DE" dirty="0"/>
              <a:t>Aufbauend auf den Folien von </a:t>
            </a:r>
            <a:r>
              <a:rPr lang="de-AT" dirty="0"/>
              <a:t>Ferdinand Kasper, (</a:t>
            </a:r>
            <a:r>
              <a:rPr lang="de-AT" dirty="0" err="1"/>
              <a:t>ferdinand.kasper@bildung.gv.at</a:t>
            </a:r>
            <a:r>
              <a:rPr lang="de-AT" dirty="0"/>
              <a:t>, Wien, Österreich)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1282289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01A4E0-6F52-E946-AA1C-2C0D5A3E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Referenzvariablen vs. primitive Variablen?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AB73BB-4CAE-1441-8260-0289D6811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Wir haben Referenzvariablen bereits beim Thema Arrays im letzten Jahr kennen gelernt (siehe </a:t>
            </a:r>
            <a:r>
              <a:rPr lang="de-DE" dirty="0">
                <a:hlinkClick r:id="rId2"/>
              </a:rPr>
              <a:t>Unterlagen</a:t>
            </a:r>
            <a:r>
              <a:rPr lang="de-DE" dirty="0"/>
              <a:t>)</a:t>
            </a:r>
          </a:p>
          <a:p>
            <a:r>
              <a:rPr lang="de-DE" dirty="0"/>
              <a:t>Alle Variablen, die eine Klasse als Datentyp haben, sind Referenzvariablen.</a:t>
            </a:r>
          </a:p>
        </p:txBody>
      </p:sp>
    </p:spTree>
    <p:extLst>
      <p:ext uri="{BB962C8B-B14F-4D97-AF65-F5344CB8AC3E}">
        <p14:creationId xmlns:p14="http://schemas.microsoft.com/office/powerpoint/2010/main" val="1812656036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F149B-C664-D640-B15B-298919675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Objekten 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24F7B6-9E6F-9D4D-91A0-0BE28D28D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53747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FA5D4C-9745-F544-8CFE-13F04359E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Instanzvariablen</a:t>
            </a:r>
            <a:r>
              <a:rPr lang="de-DE" dirty="0"/>
              <a:t> verwenden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5B4163-ED35-3D40-AAE8-792107378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6335097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5CF1-D0EF-1B48-88FE-6C9E684C9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Methoden verwenden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B0BDEA-5495-D34D-9036-D9F3DFE21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026373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DB300-734D-EB4E-A6BD-E65BBB053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 als lesbare Strings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097D68-A6FB-D943-83CF-63B739CCA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2894691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A04191-E6A2-4524-86E1-088B9A34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31CA1-4F13-42AC-81E7-FC33D6E00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05333440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1EC08-FAD2-464C-AF2E-39CA774BE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BF1C1A-6A2D-D743-8FFA-08079AB81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625405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A197-6712-4048-84BE-E5446E6E9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3" y="1237816"/>
            <a:ext cx="8410575" cy="4382368"/>
          </a:xfrm>
        </p:spPr>
        <p:txBody>
          <a:bodyPr anchor="ctr"/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54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Programmierparadigmen</a:t>
            </a:r>
            <a:endParaRPr lang="en-US" sz="5400" dirty="0">
              <a:solidFill>
                <a:srgbClr val="E6381D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8885F1-7DEE-0D46-A88A-845266A67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6165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25BE5E-5D72-2945-ABA6-A765F0EBC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Programmierparadigmen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D39204-D0E4-C545-956C-2E79C0352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412776"/>
            <a:ext cx="8410575" cy="4382368"/>
          </a:xfrm>
        </p:spPr>
        <p:txBody>
          <a:bodyPr/>
          <a:lstStyle/>
          <a:p>
            <a:r>
              <a:rPr lang="de-DE" dirty="0"/>
              <a:t>Fundamentaler "Programmierstil"</a:t>
            </a:r>
          </a:p>
          <a:p>
            <a:r>
              <a:rPr lang="de-DE" dirty="0"/>
              <a:t>Programmiersprachen unterstützen meist mehrere Paradigmen, beruhen aber überwiegend auf einem.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6A5A2257-2E03-8340-B7DC-A30EFF3C67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91259"/>
              </p:ext>
            </p:extLst>
          </p:nvPr>
        </p:nvGraphicFramePr>
        <p:xfrm>
          <a:off x="220531" y="2780928"/>
          <a:ext cx="8410574" cy="354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5287">
                  <a:extLst>
                    <a:ext uri="{9D8B030D-6E8A-4147-A177-3AD203B41FA5}">
                      <a16:colId xmlns:a16="http://schemas.microsoft.com/office/drawing/2014/main" val="1328585028"/>
                    </a:ext>
                  </a:extLst>
                </a:gridCol>
                <a:gridCol w="4205287">
                  <a:extLst>
                    <a:ext uri="{9D8B030D-6E8A-4147-A177-3AD203B41FA5}">
                      <a16:colId xmlns:a16="http://schemas.microsoft.com/office/drawing/2014/main" val="20571435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Programmierparadigmen (Auswahl)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830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Imperative Programmierung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Folge von Befehlen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287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Strukturierte Programmierung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Kontrollstrukturen (Schleifen, Bedingungen)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320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Prozedurale Programmierung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Programme werden in kleinere Teilaufgaben (Prozeduren) aufgeteilt.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6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Objektorientierte </a:t>
                      </a:r>
                      <a:r>
                        <a:rPr lang="de-DE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Programmierung (OOP)</a:t>
                      </a:r>
                      <a:endParaRPr lang="de-AT" sz="16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Programm als eine Menge interagierender Objekte; Klassen, Vererbung, Polymorphie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710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Funktionale Programmierung</a:t>
                      </a:r>
                    </a:p>
                    <a:p>
                      <a:endParaRPr lang="de-DE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Alle Elemente können als Funktionen aufgefasst werden. Typische Einsatzgebiete: künstliche Intelligenz, Compilerbau, mathematische Anwendungen,..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53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7017983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C421BC-6843-984A-93A9-5A68217E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Komplexität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BFA525-45DD-5340-96C1-6FBDFFE50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638920"/>
            <a:ext cx="8410575" cy="4382368"/>
          </a:xfrm>
        </p:spPr>
        <p:txBody>
          <a:bodyPr/>
          <a:lstStyle/>
          <a:p>
            <a:r>
              <a:rPr lang="de-DE" dirty="0"/>
              <a:t>Leistungsfähigkeit von Computern steigt exponentiell</a:t>
            </a:r>
          </a:p>
          <a:p>
            <a:r>
              <a:rPr lang="de-DE" dirty="0"/>
              <a:t>Software-Entwickler/-innen bleiben immer ungefähr gleich schlau</a:t>
            </a:r>
          </a:p>
          <a:p>
            <a:r>
              <a:rPr lang="de-DE" dirty="0"/>
              <a:t>Ziel: Überblick behalten in immer komplexeren Programmen, neuere Programmierparadigmen helfen dabei.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C62B0DA-0A65-1449-91FC-BCF7F9C03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573" y="3788780"/>
            <a:ext cx="3916842" cy="28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92116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A197-6712-4048-84BE-E5446E6E9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3" y="1237816"/>
            <a:ext cx="8410575" cy="4382368"/>
          </a:xfrm>
        </p:spPr>
        <p:txBody>
          <a:bodyPr anchor="ctr"/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54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Objekt</a:t>
            </a:r>
            <a:r>
              <a:rPr lang="en-US" sz="5400" dirty="0">
                <a:solidFill>
                  <a:srgbClr val="E6381D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400" dirty="0" err="1">
                <a:solidFill>
                  <a:srgbClr val="E6381D"/>
                </a:solidFill>
                <a:latin typeface="+mj-lt"/>
                <a:ea typeface="+mj-ea"/>
                <a:cs typeface="+mj-cs"/>
              </a:rPr>
              <a:t>Klasse</a:t>
            </a:r>
            <a:endParaRPr lang="en-US" sz="5400" dirty="0">
              <a:solidFill>
                <a:srgbClr val="E6381D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8885F1-7DEE-0D46-A88A-845266A67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05957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3D2253-3E0B-494D-9ACB-587638D9E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Objektorientiere Programmierung (OOP)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C20603-9EDD-054C-938E-305165EC6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700808"/>
            <a:ext cx="8410575" cy="4382368"/>
          </a:xfrm>
        </p:spPr>
        <p:txBody>
          <a:bodyPr/>
          <a:lstStyle/>
          <a:p>
            <a:r>
              <a:rPr lang="de-DE" dirty="0"/>
              <a:t>OOP versucht Teile der (realen) Welt in einem Programm vereinfacht als Objekte abzubilden.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723BC3E-D21C-CA49-8304-44E9795FD49B}"/>
              </a:ext>
            </a:extLst>
          </p:cNvPr>
          <p:cNvSpPr txBox="1"/>
          <p:nvPr/>
        </p:nvSpPr>
        <p:spPr>
          <a:xfrm>
            <a:off x="2886282" y="2607295"/>
            <a:ext cx="3371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D0D0D"/>
                </a:solidFill>
                <a:latin typeface="+mn-lt"/>
              </a:rPr>
              <a:t>Jedes Objekt besitzt...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4DECE-883C-0F4D-84C0-162F39413D63}"/>
              </a:ext>
            </a:extLst>
          </p:cNvPr>
          <p:cNvSpPr txBox="1"/>
          <p:nvPr/>
        </p:nvSpPr>
        <p:spPr>
          <a:xfrm>
            <a:off x="96865" y="3111351"/>
            <a:ext cx="5025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B050"/>
                </a:solidFill>
                <a:latin typeface="+mn-lt"/>
              </a:rPr>
              <a:t>Eigenschaften/Merkmale/Zustände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EDC3FA3-0934-894E-A24D-6D3520782CF4}"/>
              </a:ext>
            </a:extLst>
          </p:cNvPr>
          <p:cNvSpPr txBox="1"/>
          <p:nvPr/>
        </p:nvSpPr>
        <p:spPr>
          <a:xfrm>
            <a:off x="5408655" y="3111351"/>
            <a:ext cx="3281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070C0"/>
                </a:solidFill>
                <a:latin typeface="+mn-lt"/>
              </a:rPr>
              <a:t>Fähigkeiten/Verhalten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BB12BC7-BE83-644F-B828-6D2DCE91A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485" y="4293096"/>
            <a:ext cx="1424062" cy="1958595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738F5DEA-4DB1-6D44-8465-F6005D70AD42}"/>
              </a:ext>
            </a:extLst>
          </p:cNvPr>
          <p:cNvSpPr txBox="1"/>
          <p:nvPr/>
        </p:nvSpPr>
        <p:spPr>
          <a:xfrm>
            <a:off x="5004048" y="6597352"/>
            <a:ext cx="39308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Bild: </a:t>
            </a:r>
            <a:r>
              <a:rPr lang="de-AT" sz="800" i="1" dirty="0">
                <a:hlinkClick r:id="rId4"/>
              </a:rPr>
              <a:t>"File:ADCR093421.png"</a:t>
            </a:r>
            <a:r>
              <a:rPr lang="de-AT" sz="800" i="1" dirty="0"/>
              <a:t> </a:t>
            </a:r>
            <a:r>
              <a:rPr lang="de-AT" sz="800" i="1" dirty="0" err="1"/>
              <a:t>by</a:t>
            </a:r>
            <a:r>
              <a:rPr lang="de-AT" sz="800" i="1" dirty="0"/>
              <a:t> </a:t>
            </a:r>
            <a:r>
              <a:rPr lang="de-AT" sz="800" i="1" dirty="0">
                <a:hlinkClick r:id="rId5"/>
              </a:rPr>
              <a:t>SnapBAKstudio</a:t>
            </a:r>
            <a:r>
              <a:rPr lang="de-AT" sz="800" i="1" dirty="0"/>
              <a:t> </a:t>
            </a:r>
            <a:r>
              <a:rPr lang="de-AT" sz="800" i="1" dirty="0" err="1"/>
              <a:t>is</a:t>
            </a:r>
            <a:r>
              <a:rPr lang="de-AT" sz="800" i="1" dirty="0"/>
              <a:t> </a:t>
            </a:r>
            <a:r>
              <a:rPr lang="de-AT" sz="800" i="1" dirty="0" err="1"/>
              <a:t>licensed</a:t>
            </a:r>
            <a:r>
              <a:rPr lang="de-AT" sz="800" i="1" dirty="0"/>
              <a:t> </a:t>
            </a:r>
            <a:r>
              <a:rPr lang="de-AT" sz="800" i="1" dirty="0" err="1"/>
              <a:t>under</a:t>
            </a:r>
            <a:r>
              <a:rPr lang="de-AT" sz="800" i="1" dirty="0"/>
              <a:t> </a:t>
            </a:r>
            <a:r>
              <a:rPr lang="de-AT" sz="800" i="1" cap="all" dirty="0">
                <a:hlinkClick r:id="rId6"/>
              </a:rPr>
              <a:t>CC BY-SA 3.0 </a:t>
            </a:r>
            <a:endParaRPr lang="de-DE" sz="8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42F490C-3B01-244D-A4A5-AC7C2C85FAD1}"/>
              </a:ext>
            </a:extLst>
          </p:cNvPr>
          <p:cNvSpPr txBox="1"/>
          <p:nvPr/>
        </p:nvSpPr>
        <p:spPr>
          <a:xfrm>
            <a:off x="3071429" y="3717032"/>
            <a:ext cx="3001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0D0D0D"/>
                </a:solidFill>
                <a:latin typeface="+mn-lt"/>
              </a:rPr>
              <a:t>Beispiel Smartphone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BCE07B4-14A1-D247-8E91-B44664754805}"/>
              </a:ext>
            </a:extLst>
          </p:cNvPr>
          <p:cNvSpPr txBox="1"/>
          <p:nvPr/>
        </p:nvSpPr>
        <p:spPr>
          <a:xfrm>
            <a:off x="1058246" y="4293096"/>
            <a:ext cx="176202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B050"/>
                </a:solidFill>
              </a:rPr>
              <a:t>Farbe</a:t>
            </a:r>
          </a:p>
          <a:p>
            <a:r>
              <a:rPr lang="de-DE" dirty="0">
                <a:solidFill>
                  <a:srgbClr val="00B050"/>
                </a:solidFill>
              </a:rPr>
              <a:t>Gewicht</a:t>
            </a:r>
          </a:p>
          <a:p>
            <a:r>
              <a:rPr lang="de-DE" dirty="0">
                <a:solidFill>
                  <a:srgbClr val="00B050"/>
                </a:solidFill>
              </a:rPr>
              <a:t>Betriebssystem</a:t>
            </a:r>
          </a:p>
          <a:p>
            <a:r>
              <a:rPr lang="de-DE" dirty="0">
                <a:solidFill>
                  <a:srgbClr val="00B050"/>
                </a:solidFill>
              </a:rPr>
              <a:t>Version</a:t>
            </a:r>
          </a:p>
          <a:p>
            <a:r>
              <a:rPr lang="de-DE" dirty="0">
                <a:solidFill>
                  <a:srgbClr val="00B050"/>
                </a:solidFill>
              </a:rPr>
              <a:t>Auflösung</a:t>
            </a:r>
          </a:p>
          <a:p>
            <a:r>
              <a:rPr lang="de-DE" dirty="0">
                <a:solidFill>
                  <a:srgbClr val="00B050"/>
                </a:solidFill>
              </a:rPr>
              <a:t>Akkustand</a:t>
            </a:r>
          </a:p>
          <a:p>
            <a:r>
              <a:rPr lang="de-DE" dirty="0">
                <a:solidFill>
                  <a:srgbClr val="00B050"/>
                </a:solidFill>
              </a:rPr>
              <a:t>gesperrt</a:t>
            </a:r>
          </a:p>
          <a:p>
            <a:r>
              <a:rPr lang="de-DE" dirty="0">
                <a:solidFill>
                  <a:srgbClr val="00B050"/>
                </a:solidFill>
              </a:rPr>
              <a:t>....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E66A949-FD57-2243-B057-03911D1EC81A}"/>
              </a:ext>
            </a:extLst>
          </p:cNvPr>
          <p:cNvSpPr txBox="1"/>
          <p:nvPr/>
        </p:nvSpPr>
        <p:spPr>
          <a:xfrm>
            <a:off x="6225907" y="4293096"/>
            <a:ext cx="20185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Telefonieren</a:t>
            </a:r>
          </a:p>
          <a:p>
            <a:r>
              <a:rPr lang="de-DE" dirty="0">
                <a:solidFill>
                  <a:srgbClr val="0070C0"/>
                </a:solidFill>
              </a:rPr>
              <a:t>Nachricht senden</a:t>
            </a:r>
          </a:p>
          <a:p>
            <a:r>
              <a:rPr lang="de-DE" dirty="0">
                <a:solidFill>
                  <a:srgbClr val="0070C0"/>
                </a:solidFill>
              </a:rPr>
              <a:t>App installieren</a:t>
            </a:r>
          </a:p>
          <a:p>
            <a:r>
              <a:rPr lang="de-DE" dirty="0">
                <a:solidFill>
                  <a:srgbClr val="0070C0"/>
                </a:solidFill>
              </a:rPr>
              <a:t>App deinstallieren</a:t>
            </a:r>
          </a:p>
          <a:p>
            <a:r>
              <a:rPr lang="de-DE" dirty="0">
                <a:solidFill>
                  <a:srgbClr val="0070C0"/>
                </a:solidFill>
              </a:rPr>
              <a:t>Einschalten</a:t>
            </a:r>
          </a:p>
          <a:p>
            <a:r>
              <a:rPr lang="de-DE" dirty="0">
                <a:solidFill>
                  <a:srgbClr val="0070C0"/>
                </a:solidFill>
              </a:rPr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4021884210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F1B3C8A-FAC4-DA43-9D52-178E91B304A6}">
  <we:reference id="wa104178141" version="3.10.0.124" store="en-US" storeType="OMEX"/>
  <we:alternateReferences>
    <we:reference id="wa104178141" version="3.10.0.124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5E513CE2CF70F4B8C09F3AC6D429EF3" ma:contentTypeVersion="4" ma:contentTypeDescription="Ein neues Dokument erstellen." ma:contentTypeScope="" ma:versionID="32f7258a9d0dc18162f259a0352610dc">
  <xsd:schema xmlns:xsd="http://www.w3.org/2001/XMLSchema" xmlns:xs="http://www.w3.org/2001/XMLSchema" xmlns:p="http://schemas.microsoft.com/office/2006/metadata/properties" xmlns:ns2="d2c9f398-b8f2-4561-8514-7787654ff721" xmlns:ns3="823a0d5d-eee2-46e1-886f-9d67e05c6d43" targetNamespace="http://schemas.microsoft.com/office/2006/metadata/properties" ma:root="true" ma:fieldsID="0981d9954c9ce45b03611eee68824ef5" ns2:_="" ns3:_="">
    <xsd:import namespace="d2c9f398-b8f2-4561-8514-7787654ff721"/>
    <xsd:import namespace="823a0d5d-eee2-46e1-886f-9d67e05c6d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c9f398-b8f2-4561-8514-7787654ff7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3a0d5d-eee2-46e1-886f-9d67e05c6d4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74583F-A060-40D7-85C1-C04A9BFD8A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D48B4DB-4CC5-4438-96A4-64C2BB16A6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c9f398-b8f2-4561-8514-7787654ff721"/>
    <ds:schemaRef ds:uri="823a0d5d-eee2-46e1-886f-9d67e05c6d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437382-49AF-455B-B471-C3185F197117}">
  <ds:schemaRefs>
    <ds:schemaRef ds:uri="http://purl.org/dc/elements/1.1/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823a0d5d-eee2-46e1-886f-9d67e05c6d43"/>
    <ds:schemaRef ds:uri="http://schemas.openxmlformats.org/package/2006/metadata/core-properties"/>
    <ds:schemaRef ds:uri="d2c9f398-b8f2-4561-8514-7787654ff72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945</Words>
  <Application>Microsoft Macintosh PowerPoint</Application>
  <PresentationFormat>Bildschirmpräsentation (4:3)</PresentationFormat>
  <Paragraphs>159</Paragraphs>
  <Slides>24</Slides>
  <Notes>13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8" baseType="lpstr">
      <vt:lpstr>Arial</vt:lpstr>
      <vt:lpstr>Calibri</vt:lpstr>
      <vt:lpstr>Trebuchet MS</vt:lpstr>
      <vt:lpstr>Default Design</vt:lpstr>
      <vt:lpstr>PowerPoint-Präsentation</vt:lpstr>
      <vt:lpstr>Lizenz/Credits</vt:lpstr>
      <vt:lpstr>Ziele</vt:lpstr>
      <vt:lpstr>Inhalt</vt:lpstr>
      <vt:lpstr>PowerPoint-Präsentation</vt:lpstr>
      <vt:lpstr>Programmierparadigmen</vt:lpstr>
      <vt:lpstr>Komplexität</vt:lpstr>
      <vt:lpstr>PowerPoint-Präsentation</vt:lpstr>
      <vt:lpstr>Objektorientiere Programmierung (OOP)</vt:lpstr>
      <vt:lpstr>Objektorientiere Programmierung (OOP)</vt:lpstr>
      <vt:lpstr>Klasse vs Objekt </vt:lpstr>
      <vt:lpstr>Zusammenhänge</vt:lpstr>
      <vt:lpstr>OO-Analyse &amp; OO-Design</vt:lpstr>
      <vt:lpstr>PowerPoint-Präsentation</vt:lpstr>
      <vt:lpstr>Klassen definieren</vt:lpstr>
      <vt:lpstr>Attribute definieren</vt:lpstr>
      <vt:lpstr>Methoden definieren</vt:lpstr>
      <vt:lpstr>PowerPoint-Präsentation</vt:lpstr>
      <vt:lpstr>Objekte erzeugen und speichern</vt:lpstr>
      <vt:lpstr>Referenzvariablen vs. primitive Variablen?</vt:lpstr>
      <vt:lpstr>Mit Objekten arbeiten</vt:lpstr>
      <vt:lpstr>Instanzvariablen verwenden</vt:lpstr>
      <vt:lpstr>Methoden verwenden</vt:lpstr>
      <vt:lpstr>Objekte als lesbare Strings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5 Formulare</dc:title>
  <dc:creator>BUCHINGER Reinhold</dc:creator>
  <cp:lastModifiedBy>BUCHINGER Reinhold</cp:lastModifiedBy>
  <cp:revision>25</cp:revision>
  <dcterms:created xsi:type="dcterms:W3CDTF">2019-05-20T08:10:16Z</dcterms:created>
  <dcterms:modified xsi:type="dcterms:W3CDTF">2022-06-02T18:41:09Z</dcterms:modified>
</cp:coreProperties>
</file>